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  <p:sldMasterId id="2147483660" r:id="rId2"/>
    <p:sldMasterId id="2147483712" r:id="rId3"/>
    <p:sldMasterId id="2147483716" r:id="rId4"/>
    <p:sldMasterId id="2147483700" r:id="rId5"/>
  </p:sldMasterIdLst>
  <p:notesMasterIdLst>
    <p:notesMasterId r:id="rId12"/>
  </p:notesMasterIdLst>
  <p:handoutMasterIdLst>
    <p:handoutMasterId r:id="rId13"/>
  </p:handoutMasterIdLst>
  <p:sldIdLst>
    <p:sldId id="256" r:id="rId6"/>
    <p:sldId id="1389" r:id="rId7"/>
    <p:sldId id="908" r:id="rId8"/>
    <p:sldId id="909" r:id="rId9"/>
    <p:sldId id="920" r:id="rId10"/>
    <p:sldId id="1398" r:id="rId11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otham Book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otham Book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otham Book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otham Book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otham Book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otham Book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otham Book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otham Book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otham Book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Aragon" initials="DA" lastIdx="1" clrIdx="0"/>
  <p:cmAuthor id="2" name="David Aragon" initials="DA [2]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99E3F"/>
    <a:srgbClr val="5C4F47"/>
    <a:srgbClr val="4C3C2E"/>
    <a:srgbClr val="FFC320"/>
    <a:srgbClr val="AF4361"/>
    <a:srgbClr val="AF4461"/>
    <a:srgbClr val="48372A"/>
    <a:srgbClr val="923751"/>
    <a:srgbClr val="E77631"/>
    <a:srgbClr val="FBC0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51"/>
    <p:restoredTop sz="91293"/>
  </p:normalViewPr>
  <p:slideViewPr>
    <p:cSldViewPr snapToGrid="0" snapToObjects="1" showGuides="1">
      <p:cViewPr varScale="1">
        <p:scale>
          <a:sx n="121" d="100"/>
          <a:sy n="121" d="100"/>
        </p:scale>
        <p:origin x="184" y="72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2" d="100"/>
        <a:sy n="162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2664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1DD382-27D0-AC4F-914E-3961D9639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863034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08072-7C62-3545-A65B-8FFA665A0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52660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08072-7C62-3545-A65B-8FFA665A062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208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08072-7C62-3545-A65B-8FFA665A062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53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08072-7C62-3545-A65B-8FFA665A062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717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08072-7C62-3545-A65B-8FFA665A062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54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08072-7C62-3545-A65B-8FFA665A062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396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9980"/>
            <a:ext cx="9144000" cy="5173480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34315" y="1015043"/>
            <a:ext cx="8675370" cy="993775"/>
          </a:xfrm>
          <a:prstGeom prst="rect">
            <a:avLst/>
          </a:prstGeom>
        </p:spPr>
        <p:txBody>
          <a:bodyPr/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lang="en-US" sz="6600" kern="1200">
                <a:solidFill>
                  <a:schemeClr val="bg1"/>
                </a:solidFill>
                <a:latin typeface="HeartAndSoul" charset="0"/>
                <a:ea typeface="HeartAndSoul" charset="0"/>
                <a:cs typeface="HeartAndSou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234315" y="2008818"/>
            <a:ext cx="8675370" cy="142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3400" kern="1200" dirty="0" smtClean="0">
                <a:solidFill>
                  <a:schemeClr val="tx1"/>
                </a:solidFill>
                <a:latin typeface="HurmeGeometricSans4-Light" charset="0"/>
                <a:ea typeface="HurmeGeometricSans4-Light" charset="0"/>
                <a:cs typeface="HurmeGeometricSans4-Light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118" y="3452914"/>
            <a:ext cx="2300551" cy="120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985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5400"/>
            <a:ext cx="9144000" cy="5207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 userDrawn="1"/>
        </p:nvSpPr>
        <p:spPr>
          <a:xfrm>
            <a:off x="0" y="-16329"/>
            <a:ext cx="9144001" cy="5208815"/>
          </a:xfrm>
          <a:prstGeom prst="rect">
            <a:avLst/>
          </a:prstGeom>
          <a:solidFill>
            <a:srgbClr val="923751">
              <a:alpha val="63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urmeGeometricSans4 Regular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0843" y="3238589"/>
            <a:ext cx="7736486" cy="13509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7600" y="407749"/>
            <a:ext cx="4491583" cy="2292426"/>
          </a:xfrm>
          <a:prstGeom prst="rect">
            <a:avLst/>
          </a:prstGeom>
        </p:spPr>
      </p:pic>
      <p:sp>
        <p:nvSpPr>
          <p:cNvPr id="9" name="TextBox 10"/>
          <p:cNvSpPr txBox="1">
            <a:spLocks noChangeArrowheads="1"/>
          </p:cNvSpPr>
          <p:nvPr userDrawn="1"/>
        </p:nvSpPr>
        <p:spPr bwMode="auto">
          <a:xfrm>
            <a:off x="8615363" y="4846638"/>
            <a:ext cx="295253" cy="21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>
              <a:defRPr>
                <a:solidFill>
                  <a:schemeClr val="tx1"/>
                </a:solidFill>
                <a:latin typeface="Gotham Book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9pPr>
          </a:lstStyle>
          <a:p>
            <a:pPr>
              <a:defRPr/>
            </a:pPr>
            <a:fld id="{421AFEAD-4FDA-5A42-A028-D90A4FF8C767}" type="slidenum">
              <a:rPr lang="en-US" sz="800">
                <a:solidFill>
                  <a:schemeClr val="bg1"/>
                </a:solidFill>
                <a:latin typeface="HurmeGeometricSans4 Regular" charset="0"/>
                <a:cs typeface="HurmeGeometricSans4 Regular" charset="0"/>
              </a:rPr>
              <a:pPr>
                <a:defRPr/>
              </a:pPr>
              <a:t>‹#›</a:t>
            </a:fld>
            <a:endParaRPr lang="en-US" sz="800" dirty="0">
              <a:solidFill>
                <a:schemeClr val="bg1"/>
              </a:solidFill>
              <a:latin typeface="HurmeGeometricSans4 Regular" charset="0"/>
              <a:cs typeface="HurmeGeometricSans4 Regular" charset="0"/>
            </a:endParaRPr>
          </a:p>
        </p:txBody>
      </p:sp>
      <p:sp>
        <p:nvSpPr>
          <p:cNvPr id="10" name="TextBox 8"/>
          <p:cNvSpPr txBox="1">
            <a:spLocks noChangeArrowheads="1"/>
          </p:cNvSpPr>
          <p:nvPr userDrawn="1"/>
        </p:nvSpPr>
        <p:spPr bwMode="auto">
          <a:xfrm>
            <a:off x="239713" y="4846638"/>
            <a:ext cx="800258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>
              <a:defRPr>
                <a:solidFill>
                  <a:schemeClr val="tx1"/>
                </a:solidFill>
                <a:latin typeface="Gotham Book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800" dirty="0">
                <a:solidFill>
                  <a:schemeClr val="bg1"/>
                </a:solidFill>
                <a:latin typeface="HurmeGeometricSans4 Regular" charset="0"/>
                <a:cs typeface="HurmeGeometricSans4 Regular" charset="0"/>
              </a:rPr>
              <a:t>PRESENTATION | 2015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6567" y="4806280"/>
            <a:ext cx="567771" cy="30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527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rgbClr val="F99E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email">
            <a:alphaModFix amt="5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958" y="-13116"/>
            <a:ext cx="9148957" cy="5156616"/>
          </a:xfrm>
          <a:prstGeom prst="rect">
            <a:avLst/>
          </a:prstGeom>
          <a:solidFill>
            <a:srgbClr val="FAC341"/>
          </a:solidFill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45813" y="4364298"/>
            <a:ext cx="337483" cy="1349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3750515"/>
          </a:xfrm>
          <a:prstGeom prst="rect">
            <a:avLst/>
          </a:prstGeom>
        </p:spPr>
        <p:txBody>
          <a:bodyPr anchor="ctr"/>
          <a:lstStyle>
            <a:lvl1pPr algn="ctr" defTabSz="457200" rtl="0" fontAlgn="base">
              <a:lnSpc>
                <a:spcPts val="10000"/>
              </a:lnSpc>
              <a:spcBef>
                <a:spcPct val="0"/>
              </a:spcBef>
              <a:spcAft>
                <a:spcPct val="0"/>
              </a:spcAft>
              <a:defRPr lang="en-US" sz="5100" kern="1200" dirty="0">
                <a:solidFill>
                  <a:srgbClr val="923751"/>
                </a:solidFill>
                <a:latin typeface="HeartAndSoul" charset="0"/>
                <a:ea typeface="HeartAndSoul" charset="0"/>
                <a:cs typeface="HeartAndSou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628650" y="4025900"/>
            <a:ext cx="7886700" cy="241300"/>
          </a:xfrm>
          <a:prstGeom prst="rect">
            <a:avLst/>
          </a:prstGeom>
        </p:spPr>
        <p:txBody>
          <a:bodyPr/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lang="en-US" sz="900" b="1" kern="1200" dirty="0">
                <a:solidFill>
                  <a:srgbClr val="48372A"/>
                </a:solidFill>
                <a:latin typeface="Hurme Geometric Sans 4" charset="0"/>
                <a:ea typeface="Hurme Geometric Sans 4" charset="0"/>
                <a:cs typeface="Hurme Geometric Sans 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Box 10"/>
          <p:cNvSpPr txBox="1">
            <a:spLocks noChangeArrowheads="1"/>
          </p:cNvSpPr>
          <p:nvPr userDrawn="1"/>
        </p:nvSpPr>
        <p:spPr bwMode="auto">
          <a:xfrm>
            <a:off x="8615363" y="4846638"/>
            <a:ext cx="295253" cy="21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>
              <a:defRPr>
                <a:solidFill>
                  <a:schemeClr val="tx1"/>
                </a:solidFill>
                <a:latin typeface="Gotham Book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9pPr>
          </a:lstStyle>
          <a:p>
            <a:pPr>
              <a:defRPr/>
            </a:pPr>
            <a:fld id="{421AFEAD-4FDA-5A42-A028-D90A4FF8C767}" type="slidenum">
              <a:rPr lang="en-US" sz="800">
                <a:solidFill>
                  <a:schemeClr val="bg1"/>
                </a:solidFill>
                <a:latin typeface="HurmeGeometricSans4 Regular" charset="0"/>
                <a:cs typeface="HurmeGeometricSans4 Regular" charset="0"/>
              </a:rPr>
              <a:pPr>
                <a:defRPr/>
              </a:pPr>
              <a:t>‹#›</a:t>
            </a:fld>
            <a:endParaRPr lang="en-US" sz="800" dirty="0">
              <a:solidFill>
                <a:schemeClr val="bg1"/>
              </a:solidFill>
              <a:latin typeface="HurmeGeometricSans4 Regular" charset="0"/>
              <a:cs typeface="HurmeGeometricSans4 Regular" charset="0"/>
            </a:endParaRPr>
          </a:p>
        </p:txBody>
      </p:sp>
      <p:sp>
        <p:nvSpPr>
          <p:cNvPr id="11" name="TextBox 8"/>
          <p:cNvSpPr txBox="1">
            <a:spLocks noChangeArrowheads="1"/>
          </p:cNvSpPr>
          <p:nvPr userDrawn="1"/>
        </p:nvSpPr>
        <p:spPr bwMode="auto">
          <a:xfrm>
            <a:off x="239713" y="4846638"/>
            <a:ext cx="800258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>
              <a:defRPr>
                <a:solidFill>
                  <a:schemeClr val="tx1"/>
                </a:solidFill>
                <a:latin typeface="Gotham Book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800" dirty="0">
                <a:solidFill>
                  <a:schemeClr val="bg1"/>
                </a:solidFill>
                <a:latin typeface="HurmeGeometricSans4 Regular" charset="0"/>
                <a:cs typeface="HurmeGeometricSans4 Regular" charset="0"/>
              </a:rPr>
              <a:t>PRESENTATION | 2015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6567" y="4806280"/>
            <a:ext cx="567771" cy="30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191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>
              <a:defRPr>
                <a:latin typeface="HurmeGeometricSans4 Regular" charset="0"/>
                <a:cs typeface="HurmeGeometricSans4 Regular" charset="0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44567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32525" cy="51435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6463508" y="874713"/>
            <a:ext cx="2223292" cy="339407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2909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3605"/>
            <a:ext cx="8229600" cy="85725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520568"/>
            <a:ext cx="8229600" cy="3032125"/>
          </a:xfrm>
        </p:spPr>
        <p:txBody>
          <a:bodyPr/>
          <a:lstStyle>
            <a:lvl2pPr marL="569913" indent="-112713">
              <a:defRPr sz="900"/>
            </a:lvl2pPr>
            <a:lvl3pPr marL="1028700" indent="-120650">
              <a:defRPr sz="900"/>
            </a:lvl3pPr>
            <a:lvl4pPr marL="1484313" indent="-122238">
              <a:defRPr sz="900"/>
            </a:lvl4pPr>
            <a:lvl5pPr marL="1943100" indent="-111125"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6726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3605"/>
            <a:ext cx="5037624" cy="85725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520568"/>
            <a:ext cx="5037624" cy="3133125"/>
          </a:xfrm>
        </p:spPr>
        <p:txBody>
          <a:bodyPr/>
          <a:lstStyle>
            <a:lvl2pPr marL="569913" indent="-112713">
              <a:defRPr sz="900"/>
            </a:lvl2pPr>
            <a:lvl3pPr marL="1028700" indent="-120650">
              <a:defRPr sz="900"/>
            </a:lvl3pPr>
            <a:lvl4pPr marL="1484313" indent="-122238">
              <a:defRPr sz="900"/>
            </a:lvl4pPr>
            <a:lvl5pPr marL="1943100" indent="-111125"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5952726" y="0"/>
            <a:ext cx="3191273" cy="2571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5952726" y="2573784"/>
            <a:ext cx="3191273" cy="25697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302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3605"/>
            <a:ext cx="5037624" cy="85725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520568"/>
            <a:ext cx="5037624" cy="3133125"/>
          </a:xfrm>
        </p:spPr>
        <p:txBody>
          <a:bodyPr/>
          <a:lstStyle>
            <a:lvl2pPr marL="569913" indent="-112713">
              <a:defRPr sz="900"/>
            </a:lvl2pPr>
            <a:lvl3pPr marL="1028700" indent="-120650">
              <a:defRPr sz="900"/>
            </a:lvl3pPr>
            <a:lvl4pPr marL="1484313" indent="-122238">
              <a:defRPr sz="900"/>
            </a:lvl4pPr>
            <a:lvl5pPr marL="1943100" indent="-111125"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5952726" y="-1"/>
            <a:ext cx="3191273" cy="514350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6995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3181"/>
            <a:ext cx="8229600" cy="420296"/>
          </a:xfrm>
        </p:spPr>
        <p:txBody>
          <a:bodyPr anchor="b">
            <a:normAutofit/>
          </a:bodyPr>
          <a:lstStyle>
            <a:lvl1pPr>
              <a:defRPr sz="1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570727"/>
            <a:ext cx="8229600" cy="3082966"/>
          </a:xfrm>
        </p:spPr>
        <p:txBody>
          <a:bodyPr/>
          <a:lstStyle>
            <a:lvl1pPr marL="115888" indent="-115888">
              <a:buClr>
                <a:srgbClr val="5C4F47"/>
              </a:buClr>
              <a:defRPr/>
            </a:lvl1pPr>
            <a:lvl2pPr marL="569913" indent="-112713">
              <a:defRPr sz="900"/>
            </a:lvl2pPr>
            <a:lvl3pPr marL="1028700" indent="-120650">
              <a:defRPr sz="900"/>
            </a:lvl3pPr>
            <a:lvl4pPr marL="1484313" indent="-122238">
              <a:defRPr sz="900"/>
            </a:lvl4pPr>
            <a:lvl5pPr marL="1943100" indent="-111125"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861832"/>
            <a:ext cx="8229600" cy="423863"/>
          </a:xfrm>
        </p:spPr>
        <p:txBody>
          <a:bodyPr/>
          <a:lstStyle>
            <a:lvl1pPr marL="0" indent="0">
              <a:buNone/>
              <a:defRPr>
                <a:latin typeface="HurmeGeometricSans4 Light" charset="0"/>
                <a:cs typeface="HurmeGeometricSans4 Light" charset="0"/>
              </a:defRPr>
            </a:lvl1pPr>
            <a:lvl2pPr marL="457148" indent="0">
              <a:buNone/>
              <a:defRPr/>
            </a:lvl2pPr>
            <a:lvl3pPr marL="907947" indent="0">
              <a:buNone/>
              <a:defRPr/>
            </a:lvl3pPr>
            <a:lvl4pPr marL="1361921" indent="0">
              <a:buNone/>
              <a:defRPr/>
            </a:lvl4pPr>
            <a:lvl5pPr marL="1831768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2945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3181"/>
            <a:ext cx="5020344" cy="420296"/>
          </a:xfrm>
        </p:spPr>
        <p:txBody>
          <a:bodyPr anchor="b">
            <a:normAutofit/>
          </a:bodyPr>
          <a:lstStyle>
            <a:lvl1pPr>
              <a:defRPr sz="1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570727"/>
            <a:ext cx="5020344" cy="3082966"/>
          </a:xfrm>
        </p:spPr>
        <p:txBody>
          <a:bodyPr/>
          <a:lstStyle>
            <a:lvl1pPr marL="115888" indent="-115888">
              <a:buClr>
                <a:srgbClr val="5C4F47"/>
              </a:buClr>
              <a:defRPr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861832"/>
            <a:ext cx="5020344" cy="423863"/>
          </a:xfrm>
        </p:spPr>
        <p:txBody>
          <a:bodyPr/>
          <a:lstStyle>
            <a:lvl1pPr marL="0" indent="0">
              <a:buNone/>
              <a:defRPr>
                <a:latin typeface="HurmeGeometricSans4 Light" charset="0"/>
                <a:cs typeface="HurmeGeometricSans4 Light" charset="0"/>
              </a:defRPr>
            </a:lvl1pPr>
            <a:lvl2pPr marL="457148" indent="0">
              <a:buNone/>
              <a:defRPr/>
            </a:lvl2pPr>
            <a:lvl3pPr marL="907947" indent="0">
              <a:buNone/>
              <a:defRPr/>
            </a:lvl3pPr>
            <a:lvl4pPr marL="1361921" indent="0">
              <a:buNone/>
              <a:defRPr/>
            </a:lvl4pPr>
            <a:lvl5pPr marL="1831768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5952726" y="0"/>
            <a:ext cx="3191273" cy="2571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5952726" y="2573784"/>
            <a:ext cx="3191273" cy="25697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3155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3181"/>
            <a:ext cx="8229600" cy="420296"/>
          </a:xfrm>
        </p:spPr>
        <p:txBody>
          <a:bodyPr anchor="b">
            <a:normAutofit/>
          </a:bodyPr>
          <a:lstStyle>
            <a:lvl1pPr>
              <a:defRPr sz="1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570727"/>
            <a:ext cx="8229600" cy="3082966"/>
          </a:xfrm>
        </p:spPr>
        <p:txBody>
          <a:bodyPr numCol="2" spcCol="457200"/>
          <a:lstStyle>
            <a:lvl1pPr marL="0" indent="0">
              <a:buClr>
                <a:srgbClr val="5C4F47"/>
              </a:buClr>
              <a:buNone/>
              <a:defRPr sz="900"/>
            </a:lvl1pPr>
            <a:lvl2pPr marL="457200" indent="0">
              <a:buNone/>
              <a:defRPr/>
            </a:lvl2pPr>
            <a:lvl3pPr marL="908050" indent="0">
              <a:buNone/>
              <a:defRPr/>
            </a:lvl3pPr>
            <a:lvl4pPr marL="1362075" indent="0">
              <a:buNone/>
              <a:defRPr/>
            </a:lvl4pPr>
            <a:lvl5pPr marL="1831975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861832"/>
            <a:ext cx="8229600" cy="423863"/>
          </a:xfrm>
        </p:spPr>
        <p:txBody>
          <a:bodyPr/>
          <a:lstStyle>
            <a:lvl1pPr marL="0" indent="0">
              <a:buNone/>
              <a:defRPr>
                <a:latin typeface="HurmeGeometricSans4 Light" charset="0"/>
                <a:cs typeface="HurmeGeometricSans4 Light" charset="0"/>
              </a:defRPr>
            </a:lvl1pPr>
            <a:lvl2pPr marL="457148" indent="0">
              <a:buNone/>
              <a:defRPr/>
            </a:lvl2pPr>
            <a:lvl3pPr marL="907947" indent="0">
              <a:buNone/>
              <a:defRPr/>
            </a:lvl3pPr>
            <a:lvl4pPr marL="1361921" indent="0">
              <a:buNone/>
              <a:defRPr/>
            </a:lvl4pPr>
            <a:lvl5pPr marL="1831768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019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>
              <a:defRPr>
                <a:latin typeface="HurmeGeometricSans4 Regular" charset="0"/>
                <a:cs typeface="HurmeGeometricSans4 Regular" charset="0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690389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04214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9980"/>
            <a:ext cx="9144000" cy="5173480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34315" y="1015043"/>
            <a:ext cx="8675370" cy="993775"/>
          </a:xfrm>
          <a:prstGeom prst="rect">
            <a:avLst/>
          </a:prstGeom>
        </p:spPr>
        <p:txBody>
          <a:bodyPr/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lang="en-US" sz="6600" kern="1200">
                <a:solidFill>
                  <a:schemeClr val="bg1"/>
                </a:solidFill>
                <a:latin typeface="HeartAndSoul" charset="0"/>
                <a:ea typeface="HeartAndSoul" charset="0"/>
                <a:cs typeface="HeartAndSou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234315" y="2008818"/>
            <a:ext cx="8675370" cy="142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3400" kern="1200" dirty="0" smtClean="0">
                <a:solidFill>
                  <a:schemeClr val="tx1"/>
                </a:solidFill>
                <a:latin typeface="HurmeGeometricSans4-Light" charset="0"/>
                <a:ea typeface="HurmeGeometricSans4-Light" charset="0"/>
                <a:cs typeface="HurmeGeometricSans4-Light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118" y="3452914"/>
            <a:ext cx="2300551" cy="120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9424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bg>
      <p:bgPr>
        <a:solidFill>
          <a:srgbClr val="FFC3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45813" y="4364298"/>
            <a:ext cx="337483" cy="1349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4089660"/>
          </a:xfrm>
          <a:prstGeom prst="rect">
            <a:avLst/>
          </a:prstGeom>
        </p:spPr>
        <p:txBody>
          <a:bodyPr/>
          <a:lstStyle>
            <a:lvl1pPr algn="ctr" defTabSz="457200" rtl="0" fontAlgn="base">
              <a:lnSpc>
                <a:spcPts val="10000"/>
              </a:lnSpc>
              <a:spcBef>
                <a:spcPct val="0"/>
              </a:spcBef>
              <a:spcAft>
                <a:spcPct val="0"/>
              </a:spcAft>
              <a:defRPr lang="en-US" sz="9600" kern="1200">
                <a:solidFill>
                  <a:schemeClr val="bg1"/>
                </a:solidFill>
                <a:latin typeface="HurmeGeometricSans4-Thin" charset="0"/>
                <a:ea typeface="HurmeGeometricSans4-Thin" charset="0"/>
                <a:cs typeface="HurmeGeometricSans4-Thi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1608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>
              <a:defRPr>
                <a:latin typeface="HurmeGeometricSans4 Regular" charset="0"/>
                <a:cs typeface="HurmeGeometricSans4 Regular" charset="0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76391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360997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8" name="Title Placeholder 6"/>
          <p:cNvSpPr>
            <a:spLocks noGrp="1"/>
          </p:cNvSpPr>
          <p:nvPr>
            <p:ph type="title"/>
          </p:nvPr>
        </p:nvSpPr>
        <p:spPr>
          <a:xfrm>
            <a:off x="239891" y="3899252"/>
            <a:ext cx="4322187" cy="85725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4801824" y="3899252"/>
            <a:ext cx="4170726" cy="85725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2317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AF43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45813" y="4364298"/>
            <a:ext cx="337483" cy="1349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4089660"/>
          </a:xfrm>
          <a:prstGeom prst="rect">
            <a:avLst/>
          </a:prstGeom>
        </p:spPr>
        <p:txBody>
          <a:bodyPr/>
          <a:lstStyle>
            <a:lvl1pPr algn="ctr" defTabSz="457200" rtl="0" fontAlgn="base">
              <a:lnSpc>
                <a:spcPts val="10000"/>
              </a:lnSpc>
              <a:spcBef>
                <a:spcPct val="0"/>
              </a:spcBef>
              <a:spcAft>
                <a:spcPct val="0"/>
              </a:spcAft>
              <a:defRPr lang="en-US" sz="9600" kern="1200">
                <a:solidFill>
                  <a:schemeClr val="bg1"/>
                </a:solidFill>
                <a:latin typeface="HurmeGeometricSans4-Thin" charset="0"/>
                <a:ea typeface="HurmeGeometricSans4-Thin" charset="0"/>
                <a:cs typeface="HurmeGeometricSans4-Thi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0625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FFC3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45813" y="4364298"/>
            <a:ext cx="337483" cy="1349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4089660"/>
          </a:xfrm>
          <a:prstGeom prst="rect">
            <a:avLst/>
          </a:prstGeom>
        </p:spPr>
        <p:txBody>
          <a:bodyPr/>
          <a:lstStyle>
            <a:lvl1pPr algn="ctr" defTabSz="457200" rtl="0" fontAlgn="base">
              <a:lnSpc>
                <a:spcPts val="10000"/>
              </a:lnSpc>
              <a:spcBef>
                <a:spcPct val="0"/>
              </a:spcBef>
              <a:spcAft>
                <a:spcPct val="0"/>
              </a:spcAft>
              <a:defRPr lang="en-US" sz="9600" kern="1200">
                <a:solidFill>
                  <a:schemeClr val="bg1"/>
                </a:solidFill>
                <a:latin typeface="HurmeGeometricSans4-Thin" charset="0"/>
                <a:ea typeface="HurmeGeometricSans4-Thin" charset="0"/>
                <a:cs typeface="HurmeGeometricSans4-Thi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42859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F99E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45813" y="4364298"/>
            <a:ext cx="337483" cy="1349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4089660"/>
          </a:xfrm>
          <a:prstGeom prst="rect">
            <a:avLst/>
          </a:prstGeom>
        </p:spPr>
        <p:txBody>
          <a:bodyPr/>
          <a:lstStyle>
            <a:lvl1pPr algn="ctr" defTabSz="457200" rtl="0" fontAlgn="base">
              <a:lnSpc>
                <a:spcPts val="10000"/>
              </a:lnSpc>
              <a:spcBef>
                <a:spcPct val="0"/>
              </a:spcBef>
              <a:spcAft>
                <a:spcPct val="0"/>
              </a:spcAft>
              <a:defRPr lang="en-US" sz="9600" kern="1200">
                <a:solidFill>
                  <a:schemeClr val="bg1"/>
                </a:solidFill>
                <a:latin typeface="HurmeGeometricSans4-Thin" charset="0"/>
                <a:ea typeface="HurmeGeometricSans4-Thin" charset="0"/>
                <a:cs typeface="HurmeGeometricSans4-Thi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4806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6329"/>
            <a:ext cx="9144000" cy="520881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-16329"/>
            <a:ext cx="9144000" cy="5208815"/>
          </a:xfrm>
          <a:prstGeom prst="rect">
            <a:avLst/>
          </a:prstGeom>
          <a:solidFill>
            <a:srgbClr val="E77631">
              <a:alpha val="63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urmeGeometricSans4 Regular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0843" y="3238589"/>
            <a:ext cx="7736486" cy="13509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5433" y="794810"/>
            <a:ext cx="3374593" cy="1722334"/>
          </a:xfrm>
          <a:prstGeom prst="rect">
            <a:avLst/>
          </a:prstGeom>
        </p:spPr>
      </p:pic>
      <p:sp>
        <p:nvSpPr>
          <p:cNvPr id="10" name="TextBox 10"/>
          <p:cNvSpPr txBox="1">
            <a:spLocks noChangeArrowheads="1"/>
          </p:cNvSpPr>
          <p:nvPr userDrawn="1"/>
        </p:nvSpPr>
        <p:spPr bwMode="auto">
          <a:xfrm>
            <a:off x="8615363" y="4846638"/>
            <a:ext cx="295253" cy="21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>
              <a:defRPr>
                <a:solidFill>
                  <a:schemeClr val="tx1"/>
                </a:solidFill>
                <a:latin typeface="Gotham Book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9pPr>
          </a:lstStyle>
          <a:p>
            <a:pPr>
              <a:defRPr/>
            </a:pPr>
            <a:fld id="{421AFEAD-4FDA-5A42-A028-D90A4FF8C767}" type="slidenum">
              <a:rPr lang="en-US" sz="800">
                <a:solidFill>
                  <a:schemeClr val="bg1"/>
                </a:solidFill>
                <a:latin typeface="HurmeGeometricSans4 Regular" charset="0"/>
                <a:cs typeface="HurmeGeometricSans4 Regular" charset="0"/>
              </a:rPr>
              <a:pPr>
                <a:defRPr/>
              </a:pPr>
              <a:t>‹#›</a:t>
            </a:fld>
            <a:endParaRPr lang="en-US" sz="800" dirty="0">
              <a:solidFill>
                <a:schemeClr val="bg1"/>
              </a:solidFill>
              <a:latin typeface="HurmeGeometricSans4 Regular" charset="0"/>
              <a:cs typeface="HurmeGeometricSans4 Regular" charset="0"/>
            </a:endParaRPr>
          </a:p>
        </p:txBody>
      </p:sp>
      <p:sp>
        <p:nvSpPr>
          <p:cNvPr id="11" name="TextBox 8"/>
          <p:cNvSpPr txBox="1">
            <a:spLocks noChangeArrowheads="1"/>
          </p:cNvSpPr>
          <p:nvPr userDrawn="1"/>
        </p:nvSpPr>
        <p:spPr bwMode="auto">
          <a:xfrm>
            <a:off x="239713" y="4846638"/>
            <a:ext cx="800258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>
              <a:defRPr>
                <a:solidFill>
                  <a:schemeClr val="tx1"/>
                </a:solidFill>
                <a:latin typeface="Gotham Book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800" dirty="0">
                <a:solidFill>
                  <a:schemeClr val="bg1"/>
                </a:solidFill>
                <a:latin typeface="HurmeGeometricSans4 Regular" charset="0"/>
                <a:cs typeface="HurmeGeometricSans4 Regular" charset="0"/>
              </a:rPr>
              <a:t>PRESENTATION | 2015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6567" y="4806280"/>
            <a:ext cx="567771" cy="30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48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2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9056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 userDrawn="1"/>
        </p:nvSpPr>
        <p:spPr>
          <a:xfrm>
            <a:off x="0" y="-16329"/>
            <a:ext cx="9144000" cy="5208815"/>
          </a:xfrm>
          <a:prstGeom prst="rect">
            <a:avLst/>
          </a:prstGeom>
          <a:solidFill>
            <a:srgbClr val="FBC038">
              <a:alpha val="81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urmeGeometricSans4 Regular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0843" y="3238589"/>
            <a:ext cx="7736486" cy="13509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3435" y="406681"/>
            <a:ext cx="4491583" cy="2292426"/>
          </a:xfrm>
          <a:prstGeom prst="rect">
            <a:avLst/>
          </a:prstGeom>
        </p:spPr>
      </p:pic>
      <p:sp>
        <p:nvSpPr>
          <p:cNvPr id="9" name="TextBox 10"/>
          <p:cNvSpPr txBox="1">
            <a:spLocks noChangeArrowheads="1"/>
          </p:cNvSpPr>
          <p:nvPr userDrawn="1"/>
        </p:nvSpPr>
        <p:spPr bwMode="auto">
          <a:xfrm>
            <a:off x="8615363" y="4846638"/>
            <a:ext cx="295253" cy="21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>
              <a:defRPr>
                <a:solidFill>
                  <a:schemeClr val="tx1"/>
                </a:solidFill>
                <a:latin typeface="Gotham Book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9pPr>
          </a:lstStyle>
          <a:p>
            <a:pPr>
              <a:defRPr/>
            </a:pPr>
            <a:fld id="{421AFEAD-4FDA-5A42-A028-D90A4FF8C767}" type="slidenum">
              <a:rPr lang="en-US" sz="800">
                <a:solidFill>
                  <a:schemeClr val="bg1"/>
                </a:solidFill>
                <a:latin typeface="HurmeGeometricSans4 Regular" charset="0"/>
                <a:cs typeface="HurmeGeometricSans4 Regular" charset="0"/>
              </a:rPr>
              <a:pPr>
                <a:defRPr/>
              </a:pPr>
              <a:t>‹#›</a:t>
            </a:fld>
            <a:endParaRPr lang="en-US" sz="800" dirty="0">
              <a:solidFill>
                <a:schemeClr val="bg1"/>
              </a:solidFill>
              <a:latin typeface="HurmeGeometricSans4 Regular" charset="0"/>
              <a:cs typeface="HurmeGeometricSans4 Regular" charset="0"/>
            </a:endParaRPr>
          </a:p>
        </p:txBody>
      </p:sp>
      <p:sp>
        <p:nvSpPr>
          <p:cNvPr id="10" name="TextBox 8"/>
          <p:cNvSpPr txBox="1">
            <a:spLocks noChangeArrowheads="1"/>
          </p:cNvSpPr>
          <p:nvPr userDrawn="1"/>
        </p:nvSpPr>
        <p:spPr bwMode="auto">
          <a:xfrm>
            <a:off x="239713" y="4846638"/>
            <a:ext cx="800258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>
              <a:defRPr>
                <a:solidFill>
                  <a:schemeClr val="tx1"/>
                </a:solidFill>
                <a:latin typeface="Gotham Book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800" dirty="0">
                <a:solidFill>
                  <a:schemeClr val="bg1"/>
                </a:solidFill>
                <a:latin typeface="HurmeGeometricSans4 Regular" charset="0"/>
                <a:cs typeface="HurmeGeometricSans4 Regular" charset="0"/>
              </a:rPr>
              <a:t>PRESENTATION | 2015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6567" y="4806280"/>
            <a:ext cx="567771" cy="30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763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8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8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719" r:id="rId1"/>
    <p:sldLayoutId id="2147483741" r:id="rId2"/>
    <p:sldLayoutId id="2147483742" r:id="rId3"/>
  </p:sldLayoutIdLst>
  <p:hf sldNum="0" hdr="0" ftr="0"/>
  <p:txStyles>
    <p:titleStyle>
      <a:lvl1pPr algn="l" defTabSz="912813" rtl="0" eaLnBrk="1" fontAlgn="base" hangingPunct="1">
        <a:spcBef>
          <a:spcPct val="0"/>
        </a:spcBef>
        <a:spcAft>
          <a:spcPct val="0"/>
        </a:spcAft>
        <a:defRPr sz="1600" kern="1200">
          <a:solidFill>
            <a:srgbClr val="6A5C4B"/>
          </a:solidFill>
          <a:latin typeface="Gotham Book"/>
          <a:ea typeface="ＭＳ Ｐゴシック" charset="0"/>
          <a:cs typeface="Gotham Book"/>
        </a:defRPr>
      </a:lvl1pPr>
      <a:lvl2pPr algn="l" defTabSz="912813" rtl="0" eaLnBrk="1" fontAlgn="base" hangingPunct="1">
        <a:spcBef>
          <a:spcPct val="0"/>
        </a:spcBef>
        <a:spcAft>
          <a:spcPct val="0"/>
        </a:spcAft>
        <a:defRPr sz="1600">
          <a:solidFill>
            <a:srgbClr val="6A5C4B"/>
          </a:solidFill>
          <a:latin typeface="Gotham Book" charset="0"/>
          <a:ea typeface="ＭＳ Ｐゴシック" charset="0"/>
        </a:defRPr>
      </a:lvl2pPr>
      <a:lvl3pPr algn="l" defTabSz="912813" rtl="0" eaLnBrk="1" fontAlgn="base" hangingPunct="1">
        <a:spcBef>
          <a:spcPct val="0"/>
        </a:spcBef>
        <a:spcAft>
          <a:spcPct val="0"/>
        </a:spcAft>
        <a:defRPr sz="1600">
          <a:solidFill>
            <a:srgbClr val="6A5C4B"/>
          </a:solidFill>
          <a:latin typeface="Gotham Book" charset="0"/>
          <a:ea typeface="ＭＳ Ｐゴシック" charset="0"/>
        </a:defRPr>
      </a:lvl3pPr>
      <a:lvl4pPr algn="l" defTabSz="912813" rtl="0" eaLnBrk="1" fontAlgn="base" hangingPunct="1">
        <a:spcBef>
          <a:spcPct val="0"/>
        </a:spcBef>
        <a:spcAft>
          <a:spcPct val="0"/>
        </a:spcAft>
        <a:defRPr sz="1600">
          <a:solidFill>
            <a:srgbClr val="6A5C4B"/>
          </a:solidFill>
          <a:latin typeface="Gotham Book" charset="0"/>
          <a:ea typeface="ＭＳ Ｐゴシック" charset="0"/>
        </a:defRPr>
      </a:lvl4pPr>
      <a:lvl5pPr algn="l" defTabSz="912813" rtl="0" eaLnBrk="1" fontAlgn="base" hangingPunct="1">
        <a:spcBef>
          <a:spcPct val="0"/>
        </a:spcBef>
        <a:spcAft>
          <a:spcPct val="0"/>
        </a:spcAft>
        <a:defRPr sz="1600">
          <a:solidFill>
            <a:srgbClr val="6A5C4B"/>
          </a:solidFill>
          <a:latin typeface="Gotham Book" charset="0"/>
          <a:ea typeface="ＭＳ Ｐゴシック" charset="0"/>
        </a:defRPr>
      </a:lvl5pPr>
      <a:lvl6pPr marL="457200" algn="l" defTabSz="912813" rtl="0" eaLnBrk="1" fontAlgn="base" hangingPunct="1">
        <a:spcBef>
          <a:spcPct val="0"/>
        </a:spcBef>
        <a:spcAft>
          <a:spcPct val="0"/>
        </a:spcAft>
        <a:defRPr sz="1600">
          <a:solidFill>
            <a:srgbClr val="6A5C4B"/>
          </a:solidFill>
          <a:latin typeface="Gotham Book" charset="0"/>
          <a:ea typeface="ＭＳ Ｐゴシック" charset="0"/>
        </a:defRPr>
      </a:lvl6pPr>
      <a:lvl7pPr marL="914400" algn="l" defTabSz="912813" rtl="0" eaLnBrk="1" fontAlgn="base" hangingPunct="1">
        <a:spcBef>
          <a:spcPct val="0"/>
        </a:spcBef>
        <a:spcAft>
          <a:spcPct val="0"/>
        </a:spcAft>
        <a:defRPr sz="1600">
          <a:solidFill>
            <a:srgbClr val="6A5C4B"/>
          </a:solidFill>
          <a:latin typeface="Gotham Book" charset="0"/>
          <a:ea typeface="ＭＳ Ｐゴシック" charset="0"/>
        </a:defRPr>
      </a:lvl7pPr>
      <a:lvl8pPr marL="1371600" algn="l" defTabSz="912813" rtl="0" eaLnBrk="1" fontAlgn="base" hangingPunct="1">
        <a:spcBef>
          <a:spcPct val="0"/>
        </a:spcBef>
        <a:spcAft>
          <a:spcPct val="0"/>
        </a:spcAft>
        <a:defRPr sz="1600">
          <a:solidFill>
            <a:srgbClr val="6A5C4B"/>
          </a:solidFill>
          <a:latin typeface="Gotham Book" charset="0"/>
          <a:ea typeface="ＭＳ Ｐゴシック" charset="0"/>
        </a:defRPr>
      </a:lvl8pPr>
      <a:lvl9pPr marL="1828800" algn="l" defTabSz="912813" rtl="0" eaLnBrk="1" fontAlgn="base" hangingPunct="1">
        <a:spcBef>
          <a:spcPct val="0"/>
        </a:spcBef>
        <a:spcAft>
          <a:spcPct val="0"/>
        </a:spcAft>
        <a:defRPr sz="1600">
          <a:solidFill>
            <a:srgbClr val="6A5C4B"/>
          </a:solidFill>
          <a:latin typeface="Gotham Book" charset="0"/>
          <a:ea typeface="ＭＳ Ｐゴシック" charset="0"/>
        </a:defRPr>
      </a:lvl9pPr>
    </p:titleStyle>
    <p:bodyStyle>
      <a:lvl1pPr marL="336550" indent="-336550" algn="l" defTabSz="912813" rtl="0" eaLnBrk="1" fontAlgn="base" hangingPunct="1">
        <a:spcBef>
          <a:spcPts val="2000"/>
        </a:spcBef>
        <a:spcAft>
          <a:spcPct val="0"/>
        </a:spcAft>
        <a:buClr>
          <a:schemeClr val="tx2"/>
        </a:buClr>
        <a:buSzPct val="100000"/>
        <a:buFont typeface="Lucida Grande" charset="0"/>
        <a:buChar char="+"/>
        <a:defRPr sz="1400" kern="1200">
          <a:solidFill>
            <a:srgbClr val="6A5C4B"/>
          </a:solidFill>
          <a:latin typeface="Gotham Book"/>
          <a:ea typeface="ＭＳ Ｐゴシック" charset="0"/>
          <a:cs typeface="Gotham Book"/>
        </a:defRPr>
      </a:lvl1pPr>
      <a:lvl2pPr marL="684213" indent="-227013" algn="l" defTabSz="912813" rtl="0" eaLnBrk="1" fontAlgn="base" hangingPunct="1">
        <a:spcBef>
          <a:spcPts val="600"/>
        </a:spcBef>
        <a:spcAft>
          <a:spcPct val="0"/>
        </a:spcAft>
        <a:buSzPct val="100000"/>
        <a:buFont typeface="Lucida Grande" charset="0"/>
        <a:buChar char="-"/>
        <a:defRPr sz="1200" kern="1200">
          <a:solidFill>
            <a:srgbClr val="6A5C4B"/>
          </a:solidFill>
          <a:latin typeface="Gotham Book"/>
          <a:ea typeface="ＭＳ Ｐゴシック" charset="0"/>
          <a:cs typeface="Gotham Book"/>
        </a:defRPr>
      </a:lvl2pPr>
      <a:lvl3pPr marL="1135063" indent="-227013" algn="l" defTabSz="912813" rtl="0" eaLnBrk="1" fontAlgn="base" hangingPunct="1"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charset="0"/>
        <a:buChar char="•"/>
        <a:defRPr sz="1200" kern="1200">
          <a:solidFill>
            <a:srgbClr val="6A5C4B"/>
          </a:solidFill>
          <a:latin typeface="Gotham Book"/>
          <a:ea typeface="ＭＳ Ｐゴシック" charset="0"/>
          <a:cs typeface="Gotham Book"/>
        </a:defRPr>
      </a:lvl3pPr>
      <a:lvl4pPr marL="1589088" indent="-227013" algn="l" defTabSz="912813" rtl="0" eaLnBrk="1" fontAlgn="base" hangingPunct="1">
        <a:spcBef>
          <a:spcPts val="600"/>
        </a:spcBef>
        <a:spcAft>
          <a:spcPct val="0"/>
        </a:spcAft>
        <a:buSzPct val="75000"/>
        <a:buFont typeface="Lucida Grande" charset="0"/>
        <a:buChar char="-"/>
        <a:defRPr sz="1200" kern="1200">
          <a:solidFill>
            <a:srgbClr val="6A5C4B"/>
          </a:solidFill>
          <a:latin typeface="Gotham Book"/>
          <a:ea typeface="ＭＳ Ｐゴシック" charset="0"/>
          <a:cs typeface="Gotham Book"/>
        </a:defRPr>
      </a:lvl4pPr>
      <a:lvl5pPr marL="2058988" indent="-227013" algn="l" defTabSz="912813" rtl="0" eaLnBrk="1" fontAlgn="base" hangingPunct="1">
        <a:spcBef>
          <a:spcPts val="600"/>
        </a:spcBef>
        <a:spcAft>
          <a:spcPct val="0"/>
        </a:spcAft>
        <a:buSzPct val="75000"/>
        <a:buFont typeface="Lucida Grande" charset="0"/>
        <a:buChar char="-"/>
        <a:defRPr sz="1200" kern="1200">
          <a:solidFill>
            <a:srgbClr val="6A5C4B"/>
          </a:solidFill>
          <a:latin typeface="Gotham Book"/>
          <a:ea typeface="ＭＳ Ｐゴシック" charset="0"/>
          <a:cs typeface="Gotham Book"/>
        </a:defRPr>
      </a:lvl5pPr>
      <a:lvl6pPr marL="2514316" indent="-228575" algn="l" defTabSz="9142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5" indent="-228575" algn="l" defTabSz="9142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3" indent="-228575" algn="l" defTabSz="9142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2" indent="-228575" algn="l" defTabSz="9142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7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5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3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3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1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9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8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10"/>
          <p:cNvSpPr txBox="1">
            <a:spLocks noChangeArrowheads="1"/>
          </p:cNvSpPr>
          <p:nvPr/>
        </p:nvSpPr>
        <p:spPr bwMode="auto">
          <a:xfrm>
            <a:off x="8615363" y="4846638"/>
            <a:ext cx="295253" cy="21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>
              <a:defRPr>
                <a:solidFill>
                  <a:schemeClr val="tx1"/>
                </a:solidFill>
                <a:latin typeface="Gotham Book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9pPr>
          </a:lstStyle>
          <a:p>
            <a:pPr>
              <a:defRPr/>
            </a:pPr>
            <a:fld id="{53390604-220B-DE46-BA62-AFC5239DDE37}" type="slidenum">
              <a:rPr lang="en-US" sz="800">
                <a:solidFill>
                  <a:srgbClr val="6A5C4B"/>
                </a:solidFill>
                <a:latin typeface="HurmeGeometricSans4 Regular" charset="0"/>
                <a:cs typeface="HurmeGeometricSans4 Regular" charset="0"/>
              </a:rPr>
              <a:pPr>
                <a:defRPr/>
              </a:pPr>
              <a:t>‹#›</a:t>
            </a:fld>
            <a:endParaRPr lang="en-US" sz="800" dirty="0">
              <a:solidFill>
                <a:srgbClr val="6A5C4B"/>
              </a:solidFill>
              <a:latin typeface="HurmeGeometricSans4 Regular" charset="0"/>
              <a:cs typeface="HurmeGeometricSans4 Regular" charset="0"/>
            </a:endParaRPr>
          </a:p>
        </p:txBody>
      </p:sp>
      <p:sp>
        <p:nvSpPr>
          <p:cNvPr id="2052" name="TextBox 8"/>
          <p:cNvSpPr txBox="1">
            <a:spLocks noChangeArrowheads="1"/>
          </p:cNvSpPr>
          <p:nvPr/>
        </p:nvSpPr>
        <p:spPr bwMode="auto">
          <a:xfrm>
            <a:off x="239713" y="4846638"/>
            <a:ext cx="800258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>
              <a:defRPr>
                <a:solidFill>
                  <a:schemeClr val="tx1"/>
                </a:solidFill>
                <a:latin typeface="Gotham Book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800" dirty="0">
                <a:solidFill>
                  <a:srgbClr val="6A5C4B"/>
                </a:solidFill>
                <a:latin typeface="HurmeGeometricSans4 Regular" charset="0"/>
                <a:cs typeface="HurmeGeometricSans4 Regular" charset="0"/>
              </a:rPr>
              <a:t>HIVE SESSION</a:t>
            </a:r>
          </a:p>
        </p:txBody>
      </p:sp>
      <p:sp>
        <p:nvSpPr>
          <p:cNvPr id="2053" name="Title Placeholder 6"/>
          <p:cNvSpPr>
            <a:spLocks noGrp="1"/>
          </p:cNvSpPr>
          <p:nvPr>
            <p:ph type="title"/>
          </p:nvPr>
        </p:nvSpPr>
        <p:spPr bwMode="auto">
          <a:xfrm>
            <a:off x="239712" y="3898900"/>
            <a:ext cx="4561933" cy="8572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3597275"/>
          </a:xfrm>
          <a:prstGeom prst="rect">
            <a:avLst/>
          </a:prstGeom>
          <a:solidFill>
            <a:srgbClr val="AF44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HurmeGeometricSans4 Regular" charset="0"/>
            </a:endParaRPr>
          </a:p>
        </p:txBody>
      </p:sp>
      <p:sp>
        <p:nvSpPr>
          <p:cNvPr id="205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802188" y="3898900"/>
            <a:ext cx="4170362" cy="8572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7789" y="4806280"/>
            <a:ext cx="567771" cy="304704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</p:sldLayoutIdLst>
  <p:hf sldNum="0"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lang="en-US" sz="2400" b="1" kern="1200" dirty="0">
          <a:solidFill>
            <a:srgbClr val="FFC320"/>
          </a:solidFill>
          <a:latin typeface="HurmeGeometricSans4-SemiBold" charset="0"/>
          <a:ea typeface="HurmeGeometricSans4-SemiBold" charset="0"/>
          <a:cs typeface="HurmeGeometricSans4-SemiBold" charset="0"/>
        </a:defRPr>
      </a:lvl1pPr>
      <a:lvl2pPr algn="l" defTabSz="912813" rtl="0" eaLnBrk="0" fontAlgn="base" hangingPunct="0">
        <a:spcBef>
          <a:spcPct val="0"/>
        </a:spcBef>
        <a:spcAft>
          <a:spcPct val="0"/>
        </a:spcAft>
        <a:defRPr sz="1600">
          <a:solidFill>
            <a:srgbClr val="6A5C4B"/>
          </a:solidFill>
          <a:latin typeface="Gotham Book" charset="0"/>
          <a:ea typeface="ＭＳ Ｐゴシック" charset="0"/>
        </a:defRPr>
      </a:lvl2pPr>
      <a:lvl3pPr algn="l" defTabSz="912813" rtl="0" eaLnBrk="0" fontAlgn="base" hangingPunct="0">
        <a:spcBef>
          <a:spcPct val="0"/>
        </a:spcBef>
        <a:spcAft>
          <a:spcPct val="0"/>
        </a:spcAft>
        <a:defRPr sz="1600">
          <a:solidFill>
            <a:srgbClr val="6A5C4B"/>
          </a:solidFill>
          <a:latin typeface="Gotham Book" charset="0"/>
          <a:ea typeface="ＭＳ Ｐゴシック" charset="0"/>
        </a:defRPr>
      </a:lvl3pPr>
      <a:lvl4pPr algn="l" defTabSz="912813" rtl="0" eaLnBrk="0" fontAlgn="base" hangingPunct="0">
        <a:spcBef>
          <a:spcPct val="0"/>
        </a:spcBef>
        <a:spcAft>
          <a:spcPct val="0"/>
        </a:spcAft>
        <a:defRPr sz="1600">
          <a:solidFill>
            <a:srgbClr val="6A5C4B"/>
          </a:solidFill>
          <a:latin typeface="Gotham Book" charset="0"/>
          <a:ea typeface="ＭＳ Ｐゴシック" charset="0"/>
        </a:defRPr>
      </a:lvl4pPr>
      <a:lvl5pPr algn="l" defTabSz="912813" rtl="0" eaLnBrk="0" fontAlgn="base" hangingPunct="0">
        <a:spcBef>
          <a:spcPct val="0"/>
        </a:spcBef>
        <a:spcAft>
          <a:spcPct val="0"/>
        </a:spcAft>
        <a:defRPr sz="1600">
          <a:solidFill>
            <a:srgbClr val="6A5C4B"/>
          </a:solidFill>
          <a:latin typeface="Gotham Book" charset="0"/>
          <a:ea typeface="ＭＳ Ｐゴシック" charset="0"/>
        </a:defRPr>
      </a:lvl5pPr>
      <a:lvl6pPr marL="457200" algn="l" defTabSz="912813" rtl="0" fontAlgn="base">
        <a:spcBef>
          <a:spcPct val="0"/>
        </a:spcBef>
        <a:spcAft>
          <a:spcPct val="0"/>
        </a:spcAft>
        <a:defRPr sz="1600">
          <a:solidFill>
            <a:srgbClr val="6A5C4B"/>
          </a:solidFill>
          <a:latin typeface="Gotham Book" charset="0"/>
          <a:ea typeface="ＭＳ Ｐゴシック" charset="0"/>
        </a:defRPr>
      </a:lvl6pPr>
      <a:lvl7pPr marL="914400" algn="l" defTabSz="912813" rtl="0" fontAlgn="base">
        <a:spcBef>
          <a:spcPct val="0"/>
        </a:spcBef>
        <a:spcAft>
          <a:spcPct val="0"/>
        </a:spcAft>
        <a:defRPr sz="1600">
          <a:solidFill>
            <a:srgbClr val="6A5C4B"/>
          </a:solidFill>
          <a:latin typeface="Gotham Book" charset="0"/>
          <a:ea typeface="ＭＳ Ｐゴシック" charset="0"/>
        </a:defRPr>
      </a:lvl7pPr>
      <a:lvl8pPr marL="1371600" algn="l" defTabSz="912813" rtl="0" fontAlgn="base">
        <a:spcBef>
          <a:spcPct val="0"/>
        </a:spcBef>
        <a:spcAft>
          <a:spcPct val="0"/>
        </a:spcAft>
        <a:defRPr sz="1600">
          <a:solidFill>
            <a:srgbClr val="6A5C4B"/>
          </a:solidFill>
          <a:latin typeface="Gotham Book" charset="0"/>
          <a:ea typeface="ＭＳ Ｐゴシック" charset="0"/>
        </a:defRPr>
      </a:lvl8pPr>
      <a:lvl9pPr marL="1828800" algn="l" defTabSz="912813" rtl="0" fontAlgn="base">
        <a:spcBef>
          <a:spcPct val="0"/>
        </a:spcBef>
        <a:spcAft>
          <a:spcPct val="0"/>
        </a:spcAft>
        <a:defRPr sz="1600">
          <a:solidFill>
            <a:srgbClr val="6A5C4B"/>
          </a:solidFill>
          <a:latin typeface="Gotham Book" charset="0"/>
          <a:ea typeface="ＭＳ Ｐゴシック" charset="0"/>
        </a:defRPr>
      </a:lvl9pPr>
    </p:titleStyle>
    <p:bodyStyle>
      <a:lvl1pPr marL="342900" indent="-342900" algn="l" defTabSz="912813" rtl="0" eaLnBrk="0" fontAlgn="base" hangingPunct="0">
        <a:lnSpc>
          <a:spcPts val="1425"/>
        </a:lnSpc>
        <a:spcBef>
          <a:spcPts val="2000"/>
        </a:spcBef>
        <a:spcAft>
          <a:spcPct val="0"/>
        </a:spcAft>
        <a:buClr>
          <a:schemeClr val="tx2"/>
        </a:buClr>
        <a:buSzPct val="100000"/>
        <a:buFont typeface="Lucida Grande" charset="0"/>
        <a:defRPr sz="1100" kern="1200">
          <a:solidFill>
            <a:srgbClr val="6A5C4B"/>
          </a:solidFill>
          <a:latin typeface="HurmeGeometricSans4 Regular" charset="0"/>
          <a:ea typeface="ＭＳ Ｐゴシック" charset="0"/>
          <a:cs typeface="HurmeGeometricSans4 Regular" charset="0"/>
        </a:defRPr>
      </a:lvl1pPr>
      <a:lvl2pPr marL="455613" indent="1588" algn="l" defTabSz="912813" rtl="0" eaLnBrk="0" fontAlgn="base" hangingPunct="0">
        <a:spcBef>
          <a:spcPts val="600"/>
        </a:spcBef>
        <a:spcAft>
          <a:spcPct val="0"/>
        </a:spcAft>
        <a:buSzPct val="100000"/>
        <a:buFont typeface="Lucida Grande" charset="0"/>
        <a:defRPr sz="1200" kern="1200">
          <a:solidFill>
            <a:srgbClr val="6A5C4B"/>
          </a:solidFill>
          <a:latin typeface="Gotham Book"/>
          <a:ea typeface="ＭＳ Ｐゴシック" charset="0"/>
          <a:cs typeface="Gotham Book"/>
        </a:defRPr>
      </a:lvl2pPr>
      <a:lvl3pPr marL="906463" indent="7938" algn="l" defTabSz="912813" rtl="0" eaLnBrk="0" fontAlgn="base" hangingPunct="0"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charset="0"/>
        <a:defRPr sz="1200" kern="1200">
          <a:solidFill>
            <a:srgbClr val="6A5C4B"/>
          </a:solidFill>
          <a:latin typeface="Gotham Book"/>
          <a:ea typeface="ＭＳ Ｐゴシック" charset="0"/>
          <a:cs typeface="Gotham Book"/>
        </a:defRPr>
      </a:lvl3pPr>
      <a:lvl4pPr marL="1360488" indent="11113" algn="l" defTabSz="912813" rtl="0" eaLnBrk="0" fontAlgn="base" hangingPunct="0">
        <a:spcBef>
          <a:spcPts val="600"/>
        </a:spcBef>
        <a:spcAft>
          <a:spcPct val="0"/>
        </a:spcAft>
        <a:buSzPct val="75000"/>
        <a:buFont typeface="Lucida Grande" charset="0"/>
        <a:defRPr sz="1200" kern="1200">
          <a:solidFill>
            <a:srgbClr val="6A5C4B"/>
          </a:solidFill>
          <a:latin typeface="Gotham Book"/>
          <a:ea typeface="ＭＳ Ｐゴシック" charset="0"/>
          <a:cs typeface="Gotham Book"/>
        </a:defRPr>
      </a:lvl4pPr>
      <a:lvl5pPr marL="1830388" indent="-1588" algn="l" defTabSz="912813" rtl="0" eaLnBrk="0" fontAlgn="base" hangingPunct="0">
        <a:spcBef>
          <a:spcPts val="600"/>
        </a:spcBef>
        <a:spcAft>
          <a:spcPct val="0"/>
        </a:spcAft>
        <a:buSzPct val="75000"/>
        <a:buFont typeface="Lucida Grande" charset="0"/>
        <a:defRPr sz="1200" kern="1200">
          <a:solidFill>
            <a:srgbClr val="6A5C4B"/>
          </a:solidFill>
          <a:latin typeface="Gotham Book"/>
          <a:ea typeface="ＭＳ Ｐゴシック" charset="0"/>
          <a:cs typeface="Gotham Book"/>
        </a:defRPr>
      </a:lvl5pPr>
      <a:lvl6pPr marL="2514316" indent="-228575" algn="l" defTabSz="9142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5" indent="-228575" algn="l" defTabSz="9142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3" indent="-228575" algn="l" defTabSz="9142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2" indent="-228575" algn="l" defTabSz="9142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7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5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3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3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1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9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8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776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0"/>
          <p:cNvSpPr txBox="1">
            <a:spLocks noChangeArrowheads="1"/>
          </p:cNvSpPr>
          <p:nvPr/>
        </p:nvSpPr>
        <p:spPr bwMode="auto">
          <a:xfrm>
            <a:off x="8615363" y="4846638"/>
            <a:ext cx="295253" cy="21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>
              <a:defRPr>
                <a:solidFill>
                  <a:schemeClr val="tx1"/>
                </a:solidFill>
                <a:latin typeface="Gotham Book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9pPr>
          </a:lstStyle>
          <a:p>
            <a:pPr>
              <a:defRPr/>
            </a:pPr>
            <a:fld id="{421AFEAD-4FDA-5A42-A028-D90A4FF8C767}" type="slidenum">
              <a:rPr lang="en-US" sz="800">
                <a:solidFill>
                  <a:schemeClr val="bg1"/>
                </a:solidFill>
                <a:latin typeface="HurmeGeometricSans4 Regular" charset="0"/>
                <a:cs typeface="HurmeGeometricSans4 Regular" charset="0"/>
              </a:rPr>
              <a:pPr>
                <a:defRPr/>
              </a:pPr>
              <a:t>‹#›</a:t>
            </a:fld>
            <a:endParaRPr lang="en-US" sz="800" dirty="0">
              <a:solidFill>
                <a:schemeClr val="bg1"/>
              </a:solidFill>
              <a:latin typeface="HurmeGeometricSans4 Regular" charset="0"/>
              <a:cs typeface="HurmeGeometricSans4 Regular" charset="0"/>
            </a:endParaRPr>
          </a:p>
        </p:txBody>
      </p:sp>
      <p:sp>
        <p:nvSpPr>
          <p:cNvPr id="6147" name="TextBox 8"/>
          <p:cNvSpPr txBox="1">
            <a:spLocks noChangeArrowheads="1"/>
          </p:cNvSpPr>
          <p:nvPr/>
        </p:nvSpPr>
        <p:spPr bwMode="auto">
          <a:xfrm>
            <a:off x="239713" y="4846638"/>
            <a:ext cx="800258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>
              <a:defRPr>
                <a:solidFill>
                  <a:schemeClr val="tx1"/>
                </a:solidFill>
                <a:latin typeface="Gotham Book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800" dirty="0">
                <a:solidFill>
                  <a:schemeClr val="bg1"/>
                </a:solidFill>
                <a:latin typeface="HurmeGeometricSans4 Regular" charset="0"/>
                <a:cs typeface="HurmeGeometricSans4 Regular" charset="0"/>
              </a:rPr>
              <a:t>HIVE SESSION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6567" y="4806280"/>
            <a:ext cx="567771" cy="304704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47" r:id="rId4"/>
    <p:sldLayoutId id="2147483748" r:id="rId5"/>
    <p:sldLayoutId id="2147483749" r:id="rId6"/>
    <p:sldLayoutId id="2147483753" r:id="rId7"/>
    <p:sldLayoutId id="2147483724" r:id="rId8"/>
  </p:sldLayoutIdLst>
  <p:hf sldNum="0" hdr="0" ftr="0"/>
  <p:txStyles>
    <p:titleStyle>
      <a:lvl1pPr algn="l" defTabSz="912813" rtl="0" eaLnBrk="0" fontAlgn="base" hangingPunct="0">
        <a:spcBef>
          <a:spcPct val="0"/>
        </a:spcBef>
        <a:spcAft>
          <a:spcPct val="0"/>
        </a:spcAft>
        <a:defRPr sz="2000" kern="1200">
          <a:solidFill>
            <a:srgbClr val="6A5C4B"/>
          </a:solidFill>
          <a:latin typeface="Gotham Book"/>
          <a:ea typeface="ＭＳ Ｐゴシック" charset="0"/>
          <a:cs typeface="Gotham Book"/>
        </a:defRPr>
      </a:lvl1pPr>
      <a:lvl2pPr algn="l" defTabSz="912813" rtl="0" eaLnBrk="0" fontAlgn="base" hangingPunct="0">
        <a:spcBef>
          <a:spcPct val="0"/>
        </a:spcBef>
        <a:spcAft>
          <a:spcPct val="0"/>
        </a:spcAft>
        <a:defRPr sz="2000">
          <a:solidFill>
            <a:srgbClr val="6A5C4B"/>
          </a:solidFill>
          <a:latin typeface="Gotham Book" charset="0"/>
          <a:ea typeface="ＭＳ Ｐゴシック" charset="0"/>
        </a:defRPr>
      </a:lvl2pPr>
      <a:lvl3pPr algn="l" defTabSz="912813" rtl="0" eaLnBrk="0" fontAlgn="base" hangingPunct="0">
        <a:spcBef>
          <a:spcPct val="0"/>
        </a:spcBef>
        <a:spcAft>
          <a:spcPct val="0"/>
        </a:spcAft>
        <a:defRPr sz="2000">
          <a:solidFill>
            <a:srgbClr val="6A5C4B"/>
          </a:solidFill>
          <a:latin typeface="Gotham Book" charset="0"/>
          <a:ea typeface="ＭＳ Ｐゴシック" charset="0"/>
        </a:defRPr>
      </a:lvl3pPr>
      <a:lvl4pPr algn="l" defTabSz="912813" rtl="0" eaLnBrk="0" fontAlgn="base" hangingPunct="0">
        <a:spcBef>
          <a:spcPct val="0"/>
        </a:spcBef>
        <a:spcAft>
          <a:spcPct val="0"/>
        </a:spcAft>
        <a:defRPr sz="2000">
          <a:solidFill>
            <a:srgbClr val="6A5C4B"/>
          </a:solidFill>
          <a:latin typeface="Gotham Book" charset="0"/>
          <a:ea typeface="ＭＳ Ｐゴシック" charset="0"/>
        </a:defRPr>
      </a:lvl4pPr>
      <a:lvl5pPr algn="l" defTabSz="912813" rtl="0" eaLnBrk="0" fontAlgn="base" hangingPunct="0">
        <a:spcBef>
          <a:spcPct val="0"/>
        </a:spcBef>
        <a:spcAft>
          <a:spcPct val="0"/>
        </a:spcAft>
        <a:defRPr sz="2000">
          <a:solidFill>
            <a:srgbClr val="6A5C4B"/>
          </a:solidFill>
          <a:latin typeface="Gotham Book" charset="0"/>
          <a:ea typeface="ＭＳ Ｐゴシック" charset="0"/>
        </a:defRPr>
      </a:lvl5pPr>
      <a:lvl6pPr marL="457200" algn="l" defTabSz="912813" rtl="0" fontAlgn="base">
        <a:spcBef>
          <a:spcPct val="0"/>
        </a:spcBef>
        <a:spcAft>
          <a:spcPct val="0"/>
        </a:spcAft>
        <a:defRPr sz="2000">
          <a:solidFill>
            <a:srgbClr val="6A5C4B"/>
          </a:solidFill>
          <a:latin typeface="Gotham Book" charset="0"/>
          <a:ea typeface="ＭＳ Ｐゴシック" charset="0"/>
        </a:defRPr>
      </a:lvl6pPr>
      <a:lvl7pPr marL="914400" algn="l" defTabSz="912813" rtl="0" fontAlgn="base">
        <a:spcBef>
          <a:spcPct val="0"/>
        </a:spcBef>
        <a:spcAft>
          <a:spcPct val="0"/>
        </a:spcAft>
        <a:defRPr sz="2000">
          <a:solidFill>
            <a:srgbClr val="6A5C4B"/>
          </a:solidFill>
          <a:latin typeface="Gotham Book" charset="0"/>
          <a:ea typeface="ＭＳ Ｐゴシック" charset="0"/>
        </a:defRPr>
      </a:lvl7pPr>
      <a:lvl8pPr marL="1371600" algn="l" defTabSz="912813" rtl="0" fontAlgn="base">
        <a:spcBef>
          <a:spcPct val="0"/>
        </a:spcBef>
        <a:spcAft>
          <a:spcPct val="0"/>
        </a:spcAft>
        <a:defRPr sz="2000">
          <a:solidFill>
            <a:srgbClr val="6A5C4B"/>
          </a:solidFill>
          <a:latin typeface="Gotham Book" charset="0"/>
          <a:ea typeface="ＭＳ Ｐゴシック" charset="0"/>
        </a:defRPr>
      </a:lvl8pPr>
      <a:lvl9pPr marL="1828800" algn="l" defTabSz="912813" rtl="0" fontAlgn="base">
        <a:spcBef>
          <a:spcPct val="0"/>
        </a:spcBef>
        <a:spcAft>
          <a:spcPct val="0"/>
        </a:spcAft>
        <a:defRPr sz="2000">
          <a:solidFill>
            <a:srgbClr val="6A5C4B"/>
          </a:solidFill>
          <a:latin typeface="Gotham Book" charset="0"/>
          <a:ea typeface="ＭＳ Ｐゴシック" charset="0"/>
        </a:defRPr>
      </a:lvl9pPr>
    </p:titleStyle>
    <p:bodyStyle>
      <a:lvl1pPr marL="342900" indent="-342900" algn="l" defTabSz="912813" rtl="0" eaLnBrk="0" fontAlgn="base" hangingPunct="0">
        <a:lnSpc>
          <a:spcPts val="1425"/>
        </a:lnSpc>
        <a:spcBef>
          <a:spcPts val="2000"/>
        </a:spcBef>
        <a:spcAft>
          <a:spcPct val="0"/>
        </a:spcAft>
        <a:buClr>
          <a:schemeClr val="tx2"/>
        </a:buClr>
        <a:buSzPct val="100000"/>
        <a:buFont typeface="Lucida Grande" charset="0"/>
        <a:defRPr sz="1100" kern="1200">
          <a:solidFill>
            <a:srgbClr val="6A5C4B"/>
          </a:solidFill>
          <a:latin typeface="Gotham Book"/>
          <a:ea typeface="ＭＳ Ｐゴシック" charset="0"/>
          <a:cs typeface="Gotham Book"/>
        </a:defRPr>
      </a:lvl1pPr>
      <a:lvl2pPr marL="455613" indent="1588" algn="l" defTabSz="912813" rtl="0" eaLnBrk="0" fontAlgn="base" hangingPunct="0">
        <a:spcBef>
          <a:spcPts val="600"/>
        </a:spcBef>
        <a:spcAft>
          <a:spcPct val="0"/>
        </a:spcAft>
        <a:buSzPct val="100000"/>
        <a:buFont typeface="Lucida Grande" charset="0"/>
        <a:defRPr sz="1200" kern="1200">
          <a:solidFill>
            <a:srgbClr val="6A5C4B"/>
          </a:solidFill>
          <a:latin typeface="Gotham Book"/>
          <a:ea typeface="ＭＳ Ｐゴシック" charset="0"/>
          <a:cs typeface="Gotham Book"/>
        </a:defRPr>
      </a:lvl2pPr>
      <a:lvl3pPr marL="906463" indent="7938" algn="l" defTabSz="912813" rtl="0" eaLnBrk="0" fontAlgn="base" hangingPunct="0"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charset="0"/>
        <a:defRPr sz="1200" kern="1200">
          <a:solidFill>
            <a:srgbClr val="6A5C4B"/>
          </a:solidFill>
          <a:latin typeface="Gotham Book"/>
          <a:ea typeface="ＭＳ Ｐゴシック" charset="0"/>
          <a:cs typeface="Gotham Book"/>
        </a:defRPr>
      </a:lvl3pPr>
      <a:lvl4pPr marL="1360488" indent="11113" algn="l" defTabSz="912813" rtl="0" eaLnBrk="0" fontAlgn="base" hangingPunct="0">
        <a:spcBef>
          <a:spcPts val="600"/>
        </a:spcBef>
        <a:spcAft>
          <a:spcPct val="0"/>
        </a:spcAft>
        <a:buSzPct val="75000"/>
        <a:buFont typeface="Lucida Grande" charset="0"/>
        <a:defRPr sz="1200" kern="1200">
          <a:solidFill>
            <a:srgbClr val="6A5C4B"/>
          </a:solidFill>
          <a:latin typeface="Gotham Book"/>
          <a:ea typeface="ＭＳ Ｐゴシック" charset="0"/>
          <a:cs typeface="Gotham Book"/>
        </a:defRPr>
      </a:lvl4pPr>
      <a:lvl5pPr marL="1830388" indent="-1588" algn="l" defTabSz="912813" rtl="0" eaLnBrk="0" fontAlgn="base" hangingPunct="0">
        <a:spcBef>
          <a:spcPts val="600"/>
        </a:spcBef>
        <a:spcAft>
          <a:spcPct val="0"/>
        </a:spcAft>
        <a:buSzPct val="75000"/>
        <a:buFont typeface="Lucida Grande" charset="0"/>
        <a:defRPr sz="1200" kern="1200">
          <a:solidFill>
            <a:srgbClr val="6A5C4B"/>
          </a:solidFill>
          <a:latin typeface="Gotham Book"/>
          <a:ea typeface="ＭＳ Ｐゴシック" charset="0"/>
          <a:cs typeface="Gotham Book"/>
        </a:defRPr>
      </a:lvl5pPr>
      <a:lvl6pPr marL="2514316" indent="-228575" algn="l" defTabSz="9142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5" indent="-228575" algn="l" defTabSz="9142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3" indent="-228575" algn="l" defTabSz="9142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2" indent="-228575" algn="l" defTabSz="9142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7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5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3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3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1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9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8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0"/>
          <p:cNvSpPr txBox="1">
            <a:spLocks noChangeArrowheads="1"/>
          </p:cNvSpPr>
          <p:nvPr/>
        </p:nvSpPr>
        <p:spPr bwMode="auto">
          <a:xfrm>
            <a:off x="8615363" y="4846638"/>
            <a:ext cx="295253" cy="21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>
              <a:defRPr>
                <a:solidFill>
                  <a:schemeClr val="tx1"/>
                </a:solidFill>
                <a:latin typeface="Gotham Book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9pPr>
          </a:lstStyle>
          <a:p>
            <a:pPr>
              <a:defRPr/>
            </a:pPr>
            <a:fld id="{F6D761C5-FD9B-A44D-93D8-05AFE978B6B0}" type="slidenum">
              <a:rPr lang="en-US" sz="800">
                <a:solidFill>
                  <a:srgbClr val="6A5C4B"/>
                </a:solidFill>
                <a:latin typeface="HurmeGeometricSans4 Regular" charset="0"/>
                <a:cs typeface="HurmeGeometricSans4 Regular" charset="0"/>
              </a:rPr>
              <a:pPr>
                <a:defRPr/>
              </a:pPr>
              <a:t>‹#›</a:t>
            </a:fld>
            <a:endParaRPr lang="en-US" sz="800" dirty="0">
              <a:solidFill>
                <a:srgbClr val="6A5C4B"/>
              </a:solidFill>
              <a:latin typeface="HurmeGeometricSans4 Regular" charset="0"/>
              <a:cs typeface="HurmeGeometricSans4 Regular" charset="0"/>
            </a:endParaRPr>
          </a:p>
        </p:txBody>
      </p:sp>
      <p:sp>
        <p:nvSpPr>
          <p:cNvPr id="9219" name="TextBox 8"/>
          <p:cNvSpPr txBox="1">
            <a:spLocks noChangeArrowheads="1"/>
          </p:cNvSpPr>
          <p:nvPr/>
        </p:nvSpPr>
        <p:spPr bwMode="auto">
          <a:xfrm>
            <a:off x="239713" y="4846638"/>
            <a:ext cx="800258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>
              <a:defRPr>
                <a:solidFill>
                  <a:schemeClr val="tx1"/>
                </a:solidFill>
                <a:latin typeface="Gotham Book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800" dirty="0">
                <a:solidFill>
                  <a:srgbClr val="6A5C4B"/>
                </a:solidFill>
                <a:latin typeface="HurmeGeometricSans4 Regular" charset="0"/>
                <a:cs typeface="HurmeGeometricSans4 Regular" charset="0"/>
              </a:rPr>
              <a:t>PRESENTATION </a:t>
            </a:r>
            <a:r>
              <a:rPr lang="en-US" sz="800" dirty="0">
                <a:solidFill>
                  <a:srgbClr val="A8B307"/>
                </a:solidFill>
                <a:latin typeface="HurmeGeometricSans4 Regular" charset="0"/>
                <a:cs typeface="HurmeGeometricSans4 Regular" charset="0"/>
              </a:rPr>
              <a:t>|</a:t>
            </a:r>
            <a:r>
              <a:rPr lang="en-US" sz="800" dirty="0">
                <a:solidFill>
                  <a:srgbClr val="6A5C4B"/>
                </a:solidFill>
                <a:latin typeface="HurmeGeometricSans4 Regular" charset="0"/>
                <a:cs typeface="HurmeGeometricSans4 Regular" charset="0"/>
              </a:rPr>
              <a:t> 2014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6230938" cy="5143500"/>
          </a:xfrm>
          <a:prstGeom prst="rect">
            <a:avLst/>
          </a:prstGeom>
          <a:solidFill>
            <a:srgbClr val="E776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HurmeGeometricSans4 Regular" charset="0"/>
            </a:endParaRPr>
          </a:p>
        </p:txBody>
      </p:sp>
      <p:sp>
        <p:nvSpPr>
          <p:cNvPr id="8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6464300" y="874713"/>
            <a:ext cx="2222500" cy="33940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7789" y="4806280"/>
            <a:ext cx="567771" cy="304704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</p:sldLayoutIdLst>
  <p:hf sldNum="0" hdr="0" ftr="0"/>
  <p:txStyles>
    <p:titleStyle>
      <a:lvl1pPr algn="l" defTabSz="912813" rtl="0" eaLnBrk="0" fontAlgn="base" hangingPunct="0">
        <a:spcBef>
          <a:spcPct val="0"/>
        </a:spcBef>
        <a:spcAft>
          <a:spcPct val="0"/>
        </a:spcAft>
        <a:defRPr sz="1400" kern="1200">
          <a:solidFill>
            <a:srgbClr val="6A5C4B"/>
          </a:solidFill>
          <a:latin typeface="Gotham Book"/>
          <a:ea typeface="ＭＳ Ｐゴシック" charset="0"/>
          <a:cs typeface="Gotham Book"/>
        </a:defRPr>
      </a:lvl1pPr>
      <a:lvl2pPr algn="l" defTabSz="912813" rtl="0" eaLnBrk="0" fontAlgn="base" hangingPunct="0">
        <a:spcBef>
          <a:spcPct val="0"/>
        </a:spcBef>
        <a:spcAft>
          <a:spcPct val="0"/>
        </a:spcAft>
        <a:defRPr sz="1400">
          <a:solidFill>
            <a:srgbClr val="6A5C4B"/>
          </a:solidFill>
          <a:latin typeface="Gotham Book" charset="0"/>
          <a:ea typeface="ＭＳ Ｐゴシック" charset="0"/>
        </a:defRPr>
      </a:lvl2pPr>
      <a:lvl3pPr algn="l" defTabSz="912813" rtl="0" eaLnBrk="0" fontAlgn="base" hangingPunct="0">
        <a:spcBef>
          <a:spcPct val="0"/>
        </a:spcBef>
        <a:spcAft>
          <a:spcPct val="0"/>
        </a:spcAft>
        <a:defRPr sz="1400">
          <a:solidFill>
            <a:srgbClr val="6A5C4B"/>
          </a:solidFill>
          <a:latin typeface="Gotham Book" charset="0"/>
          <a:ea typeface="ＭＳ Ｐゴシック" charset="0"/>
        </a:defRPr>
      </a:lvl3pPr>
      <a:lvl4pPr algn="l" defTabSz="912813" rtl="0" eaLnBrk="0" fontAlgn="base" hangingPunct="0">
        <a:spcBef>
          <a:spcPct val="0"/>
        </a:spcBef>
        <a:spcAft>
          <a:spcPct val="0"/>
        </a:spcAft>
        <a:defRPr sz="1400">
          <a:solidFill>
            <a:srgbClr val="6A5C4B"/>
          </a:solidFill>
          <a:latin typeface="Gotham Book" charset="0"/>
          <a:ea typeface="ＭＳ Ｐゴシック" charset="0"/>
        </a:defRPr>
      </a:lvl4pPr>
      <a:lvl5pPr algn="l" defTabSz="912813" rtl="0" eaLnBrk="0" fontAlgn="base" hangingPunct="0">
        <a:spcBef>
          <a:spcPct val="0"/>
        </a:spcBef>
        <a:spcAft>
          <a:spcPct val="0"/>
        </a:spcAft>
        <a:defRPr sz="1400">
          <a:solidFill>
            <a:srgbClr val="6A5C4B"/>
          </a:solidFill>
          <a:latin typeface="Gotham Book" charset="0"/>
          <a:ea typeface="ＭＳ Ｐゴシック" charset="0"/>
        </a:defRPr>
      </a:lvl5pPr>
      <a:lvl6pPr marL="457200" algn="l" defTabSz="912813" rtl="0" fontAlgn="base">
        <a:spcBef>
          <a:spcPct val="0"/>
        </a:spcBef>
        <a:spcAft>
          <a:spcPct val="0"/>
        </a:spcAft>
        <a:defRPr sz="1400">
          <a:solidFill>
            <a:srgbClr val="6A5C4B"/>
          </a:solidFill>
          <a:latin typeface="Gotham Book" charset="0"/>
          <a:ea typeface="ＭＳ Ｐゴシック" charset="0"/>
        </a:defRPr>
      </a:lvl6pPr>
      <a:lvl7pPr marL="914400" algn="l" defTabSz="912813" rtl="0" fontAlgn="base">
        <a:spcBef>
          <a:spcPct val="0"/>
        </a:spcBef>
        <a:spcAft>
          <a:spcPct val="0"/>
        </a:spcAft>
        <a:defRPr sz="1400">
          <a:solidFill>
            <a:srgbClr val="6A5C4B"/>
          </a:solidFill>
          <a:latin typeface="Gotham Book" charset="0"/>
          <a:ea typeface="ＭＳ Ｐゴシック" charset="0"/>
        </a:defRPr>
      </a:lvl7pPr>
      <a:lvl8pPr marL="1371600" algn="l" defTabSz="912813" rtl="0" fontAlgn="base">
        <a:spcBef>
          <a:spcPct val="0"/>
        </a:spcBef>
        <a:spcAft>
          <a:spcPct val="0"/>
        </a:spcAft>
        <a:defRPr sz="1400">
          <a:solidFill>
            <a:srgbClr val="6A5C4B"/>
          </a:solidFill>
          <a:latin typeface="Gotham Book" charset="0"/>
          <a:ea typeface="ＭＳ Ｐゴシック" charset="0"/>
        </a:defRPr>
      </a:lvl8pPr>
      <a:lvl9pPr marL="1828800" algn="l" defTabSz="912813" rtl="0" fontAlgn="base">
        <a:spcBef>
          <a:spcPct val="0"/>
        </a:spcBef>
        <a:spcAft>
          <a:spcPct val="0"/>
        </a:spcAft>
        <a:defRPr sz="1400">
          <a:solidFill>
            <a:srgbClr val="6A5C4B"/>
          </a:solidFill>
          <a:latin typeface="Gotham Book" charset="0"/>
          <a:ea typeface="ＭＳ Ｐゴシック" charset="0"/>
        </a:defRPr>
      </a:lvl9pPr>
    </p:titleStyle>
    <p:bodyStyle>
      <a:lvl1pPr marL="171450" indent="-171450" algn="l" defTabSz="912813" rtl="0" eaLnBrk="0" fontAlgn="base" hangingPunct="0">
        <a:spcBef>
          <a:spcPts val="600"/>
        </a:spcBef>
        <a:spcAft>
          <a:spcPct val="0"/>
        </a:spcAft>
        <a:buClr>
          <a:srgbClr val="5C4F47"/>
        </a:buClr>
        <a:buSzPct val="100000"/>
        <a:buFont typeface="Arial"/>
        <a:buChar char="•"/>
        <a:defRPr sz="1400" kern="1200">
          <a:solidFill>
            <a:srgbClr val="6A5C4B"/>
          </a:solidFill>
          <a:latin typeface="HurmeGeometricSans4 Regular" charset="0"/>
          <a:ea typeface="ＭＳ Ｐゴシック" charset="0"/>
          <a:cs typeface="HurmeGeometricSans4 Regular" charset="0"/>
        </a:defRPr>
      </a:lvl1pPr>
      <a:lvl2pPr marL="228600" indent="228600" algn="l" defTabSz="912813" rtl="0" eaLnBrk="0" fontAlgn="base" hangingPunct="0">
        <a:spcBef>
          <a:spcPts val="600"/>
        </a:spcBef>
        <a:spcAft>
          <a:spcPct val="0"/>
        </a:spcAft>
        <a:buSzPct val="100000"/>
        <a:buFont typeface="Lucida Grande" charset="0"/>
        <a:defRPr sz="1200" kern="1200">
          <a:solidFill>
            <a:srgbClr val="6A5C4B"/>
          </a:solidFill>
          <a:latin typeface="Gotham Book"/>
          <a:ea typeface="ＭＳ Ｐゴシック" charset="0"/>
          <a:cs typeface="Gotham Book"/>
        </a:defRPr>
      </a:lvl2pPr>
      <a:lvl3pPr marL="1135063" indent="-227013" algn="l" defTabSz="912813" rtl="0" eaLnBrk="0" fontAlgn="base" hangingPunct="0"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charset="0"/>
        <a:buChar char="•"/>
        <a:defRPr sz="1200" kern="1200">
          <a:solidFill>
            <a:srgbClr val="6A5C4B"/>
          </a:solidFill>
          <a:latin typeface="Gotham Book"/>
          <a:ea typeface="ＭＳ Ｐゴシック" charset="0"/>
          <a:cs typeface="Gotham Book"/>
        </a:defRPr>
      </a:lvl3pPr>
      <a:lvl4pPr marL="1589088" indent="-227013" algn="l" defTabSz="912813" rtl="0" eaLnBrk="0" fontAlgn="base" hangingPunct="0">
        <a:spcBef>
          <a:spcPts val="600"/>
        </a:spcBef>
        <a:spcAft>
          <a:spcPct val="0"/>
        </a:spcAft>
        <a:buSzPct val="75000"/>
        <a:buFont typeface="Lucida Grande" charset="0"/>
        <a:buChar char="-"/>
        <a:defRPr sz="1200" kern="1200">
          <a:solidFill>
            <a:srgbClr val="6A5C4B"/>
          </a:solidFill>
          <a:latin typeface="Gotham Book"/>
          <a:ea typeface="ＭＳ Ｐゴシック" charset="0"/>
          <a:cs typeface="Gotham Book"/>
        </a:defRPr>
      </a:lvl4pPr>
      <a:lvl5pPr marL="2058988" indent="-227013" algn="l" defTabSz="912813" rtl="0" eaLnBrk="0" fontAlgn="base" hangingPunct="0">
        <a:spcBef>
          <a:spcPts val="600"/>
        </a:spcBef>
        <a:spcAft>
          <a:spcPct val="0"/>
        </a:spcAft>
        <a:buSzPct val="75000"/>
        <a:buFont typeface="Lucida Grande" charset="0"/>
        <a:buChar char="-"/>
        <a:defRPr sz="1200" kern="1200">
          <a:solidFill>
            <a:srgbClr val="6A5C4B"/>
          </a:solidFill>
          <a:latin typeface="Gotham Book"/>
          <a:ea typeface="ＭＳ Ｐゴシック" charset="0"/>
          <a:cs typeface="Gotham Book"/>
        </a:defRPr>
      </a:lvl5pPr>
      <a:lvl6pPr marL="2514316" indent="-228575" algn="l" defTabSz="9142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5" indent="-228575" algn="l" defTabSz="9142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3" indent="-228575" algn="l" defTabSz="9142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2" indent="-228575" algn="l" defTabSz="9142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7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5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3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3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1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9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8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0"/>
          <p:cNvSpPr txBox="1">
            <a:spLocks noChangeArrowheads="1"/>
          </p:cNvSpPr>
          <p:nvPr/>
        </p:nvSpPr>
        <p:spPr bwMode="auto">
          <a:xfrm>
            <a:off x="8615363" y="4846638"/>
            <a:ext cx="295253" cy="21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>
              <a:defRPr>
                <a:solidFill>
                  <a:schemeClr val="tx1"/>
                </a:solidFill>
                <a:latin typeface="Gotham Book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9pPr>
          </a:lstStyle>
          <a:p>
            <a:pPr>
              <a:defRPr/>
            </a:pPr>
            <a:fld id="{4311CAE3-3F52-9742-9910-6DA9099022E5}" type="slidenum">
              <a:rPr lang="en-US" sz="800">
                <a:solidFill>
                  <a:srgbClr val="6A5C4B"/>
                </a:solidFill>
                <a:latin typeface="HurmeGeometricSans4 Regular" charset="0"/>
                <a:cs typeface="HurmeGeometricSans4 Regular" charset="0"/>
              </a:rPr>
              <a:pPr>
                <a:defRPr/>
              </a:pPr>
              <a:t>‹#›</a:t>
            </a:fld>
            <a:endParaRPr lang="en-US" sz="800" dirty="0">
              <a:solidFill>
                <a:srgbClr val="6A5C4B"/>
              </a:solidFill>
              <a:latin typeface="HurmeGeometricSans4 Regular" charset="0"/>
              <a:cs typeface="HurmeGeometricSans4 Regular" charset="0"/>
            </a:endParaRPr>
          </a:p>
        </p:txBody>
      </p:sp>
      <p:sp>
        <p:nvSpPr>
          <p:cNvPr id="1229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229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8"/>
          <p:cNvSpPr txBox="1">
            <a:spLocks noChangeArrowheads="1"/>
          </p:cNvSpPr>
          <p:nvPr userDrawn="1"/>
        </p:nvSpPr>
        <p:spPr bwMode="auto">
          <a:xfrm>
            <a:off x="239713" y="4846638"/>
            <a:ext cx="800258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>
              <a:defRPr>
                <a:solidFill>
                  <a:schemeClr val="tx1"/>
                </a:solidFill>
                <a:latin typeface="Gotham Book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800" dirty="0">
                <a:solidFill>
                  <a:srgbClr val="6A5C4B"/>
                </a:solidFill>
                <a:latin typeface="HurmeGeometricSans4 Regular" charset="0"/>
                <a:cs typeface="HurmeGeometricSans4 Regular" charset="0"/>
              </a:rPr>
              <a:t>HIVE SESSION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7789" y="4806280"/>
            <a:ext cx="567771" cy="304704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730" r:id="rId1"/>
    <p:sldLayoutId id="2147483736" r:id="rId2"/>
    <p:sldLayoutId id="2147483737" r:id="rId3"/>
    <p:sldLayoutId id="2147483731" r:id="rId4"/>
    <p:sldLayoutId id="2147483738" r:id="rId5"/>
    <p:sldLayoutId id="2147483734" r:id="rId6"/>
    <p:sldLayoutId id="2147483739" r:id="rId7"/>
    <p:sldLayoutId id="2147483754" r:id="rId8"/>
    <p:sldLayoutId id="2147483756" r:id="rId9"/>
  </p:sldLayoutIdLst>
  <p:hf sldNum="0" hdr="0" ftr="0"/>
  <p:txStyles>
    <p:titleStyle>
      <a:lvl1pPr algn="l" defTabSz="912813" rtl="0" eaLnBrk="0" fontAlgn="base" hangingPunct="0">
        <a:spcBef>
          <a:spcPct val="0"/>
        </a:spcBef>
        <a:spcAft>
          <a:spcPct val="0"/>
        </a:spcAft>
        <a:defRPr sz="1800" kern="1200">
          <a:solidFill>
            <a:srgbClr val="6A5C4B"/>
          </a:solidFill>
          <a:latin typeface="Hurme Geometric Sans 4" charset="0"/>
          <a:ea typeface="Hurme Geometric Sans 4" charset="0"/>
          <a:cs typeface="Hurme Geometric Sans 4" charset="0"/>
        </a:defRPr>
      </a:lvl1pPr>
      <a:lvl2pPr algn="l" defTabSz="912813" rtl="0" eaLnBrk="0" fontAlgn="base" hangingPunct="0">
        <a:spcBef>
          <a:spcPct val="0"/>
        </a:spcBef>
        <a:spcAft>
          <a:spcPct val="0"/>
        </a:spcAft>
        <a:defRPr sz="2000">
          <a:solidFill>
            <a:srgbClr val="6A5C4B"/>
          </a:solidFill>
          <a:latin typeface="Gotham Book" charset="0"/>
          <a:ea typeface="ＭＳ Ｐゴシック" charset="0"/>
        </a:defRPr>
      </a:lvl2pPr>
      <a:lvl3pPr algn="l" defTabSz="912813" rtl="0" eaLnBrk="0" fontAlgn="base" hangingPunct="0">
        <a:spcBef>
          <a:spcPct val="0"/>
        </a:spcBef>
        <a:spcAft>
          <a:spcPct val="0"/>
        </a:spcAft>
        <a:defRPr sz="2000">
          <a:solidFill>
            <a:srgbClr val="6A5C4B"/>
          </a:solidFill>
          <a:latin typeface="Gotham Book" charset="0"/>
          <a:ea typeface="ＭＳ Ｐゴシック" charset="0"/>
        </a:defRPr>
      </a:lvl3pPr>
      <a:lvl4pPr algn="l" defTabSz="912813" rtl="0" eaLnBrk="0" fontAlgn="base" hangingPunct="0">
        <a:spcBef>
          <a:spcPct val="0"/>
        </a:spcBef>
        <a:spcAft>
          <a:spcPct val="0"/>
        </a:spcAft>
        <a:defRPr sz="2000">
          <a:solidFill>
            <a:srgbClr val="6A5C4B"/>
          </a:solidFill>
          <a:latin typeface="Gotham Book" charset="0"/>
          <a:ea typeface="ＭＳ Ｐゴシック" charset="0"/>
        </a:defRPr>
      </a:lvl4pPr>
      <a:lvl5pPr algn="l" defTabSz="912813" rtl="0" eaLnBrk="0" fontAlgn="base" hangingPunct="0">
        <a:spcBef>
          <a:spcPct val="0"/>
        </a:spcBef>
        <a:spcAft>
          <a:spcPct val="0"/>
        </a:spcAft>
        <a:defRPr sz="2000">
          <a:solidFill>
            <a:srgbClr val="6A5C4B"/>
          </a:solidFill>
          <a:latin typeface="Gotham Book" charset="0"/>
          <a:ea typeface="ＭＳ Ｐゴシック" charset="0"/>
        </a:defRPr>
      </a:lvl5pPr>
      <a:lvl6pPr marL="457200" algn="l" defTabSz="912813" rtl="0" fontAlgn="base">
        <a:spcBef>
          <a:spcPct val="0"/>
        </a:spcBef>
        <a:spcAft>
          <a:spcPct val="0"/>
        </a:spcAft>
        <a:defRPr sz="2000">
          <a:solidFill>
            <a:srgbClr val="6A5C4B"/>
          </a:solidFill>
          <a:latin typeface="Gotham Book" charset="0"/>
          <a:ea typeface="ＭＳ Ｐゴシック" charset="0"/>
        </a:defRPr>
      </a:lvl6pPr>
      <a:lvl7pPr marL="914400" algn="l" defTabSz="912813" rtl="0" fontAlgn="base">
        <a:spcBef>
          <a:spcPct val="0"/>
        </a:spcBef>
        <a:spcAft>
          <a:spcPct val="0"/>
        </a:spcAft>
        <a:defRPr sz="2000">
          <a:solidFill>
            <a:srgbClr val="6A5C4B"/>
          </a:solidFill>
          <a:latin typeface="Gotham Book" charset="0"/>
          <a:ea typeface="ＭＳ Ｐゴシック" charset="0"/>
        </a:defRPr>
      </a:lvl7pPr>
      <a:lvl8pPr marL="1371600" algn="l" defTabSz="912813" rtl="0" fontAlgn="base">
        <a:spcBef>
          <a:spcPct val="0"/>
        </a:spcBef>
        <a:spcAft>
          <a:spcPct val="0"/>
        </a:spcAft>
        <a:defRPr sz="2000">
          <a:solidFill>
            <a:srgbClr val="6A5C4B"/>
          </a:solidFill>
          <a:latin typeface="Gotham Book" charset="0"/>
          <a:ea typeface="ＭＳ Ｐゴシック" charset="0"/>
        </a:defRPr>
      </a:lvl8pPr>
      <a:lvl9pPr marL="1828800" algn="l" defTabSz="912813" rtl="0" fontAlgn="base">
        <a:spcBef>
          <a:spcPct val="0"/>
        </a:spcBef>
        <a:spcAft>
          <a:spcPct val="0"/>
        </a:spcAft>
        <a:defRPr sz="2000">
          <a:solidFill>
            <a:srgbClr val="6A5C4B"/>
          </a:solidFill>
          <a:latin typeface="Gotham Book" charset="0"/>
          <a:ea typeface="ＭＳ Ｐゴシック" charset="0"/>
        </a:defRPr>
      </a:lvl9pPr>
    </p:titleStyle>
    <p:bodyStyle>
      <a:lvl1pPr marL="171450" indent="-171450" algn="l" defTabSz="912813" rtl="0" eaLnBrk="0" fontAlgn="base" hangingPunct="0">
        <a:spcBef>
          <a:spcPts val="600"/>
        </a:spcBef>
        <a:spcAft>
          <a:spcPct val="0"/>
        </a:spcAft>
        <a:buClr>
          <a:srgbClr val="5C4F47"/>
        </a:buClr>
        <a:buSzPct val="100000"/>
        <a:buFont typeface="Arial" charset="0"/>
        <a:buChar char="•"/>
        <a:defRPr sz="1100" kern="1200">
          <a:solidFill>
            <a:srgbClr val="6A5C4B"/>
          </a:solidFill>
          <a:latin typeface="HurmeGeometricSans4 Regular" charset="0"/>
          <a:ea typeface="ＭＳ Ｐゴシック" charset="0"/>
          <a:cs typeface="HurmeGeometricSans4 Regular" charset="0"/>
        </a:defRPr>
      </a:lvl1pPr>
      <a:lvl2pPr marL="569913" indent="-112713" algn="l" defTabSz="912813" rtl="0" eaLnBrk="0" fontAlgn="base" hangingPunct="0">
        <a:spcBef>
          <a:spcPts val="600"/>
        </a:spcBef>
        <a:spcAft>
          <a:spcPct val="0"/>
        </a:spcAft>
        <a:buClr>
          <a:srgbClr val="5C4F47"/>
        </a:buClr>
        <a:buSzPct val="100000"/>
        <a:buFont typeface="Lucida Grande" charset="0"/>
        <a:buChar char="-"/>
        <a:defRPr sz="1000" kern="1200">
          <a:solidFill>
            <a:srgbClr val="6A5C4B"/>
          </a:solidFill>
          <a:latin typeface="HurmeGeometricSans4 Regular" charset="0"/>
          <a:ea typeface="ＭＳ Ｐゴシック" charset="0"/>
          <a:cs typeface="HurmeGeometricSans4 Regular" charset="0"/>
        </a:defRPr>
      </a:lvl2pPr>
      <a:lvl3pPr marL="1028700" indent="-120650" algn="l" defTabSz="912813" rtl="0" eaLnBrk="0" fontAlgn="base" hangingPunct="0">
        <a:spcBef>
          <a:spcPts val="600"/>
        </a:spcBef>
        <a:spcAft>
          <a:spcPct val="0"/>
        </a:spcAft>
        <a:buClr>
          <a:srgbClr val="5C4F47"/>
        </a:buClr>
        <a:buSzPct val="100000"/>
        <a:buFont typeface="Arial" charset="0"/>
        <a:buChar char="•"/>
        <a:defRPr sz="1000" kern="1200">
          <a:solidFill>
            <a:srgbClr val="6A5C4B"/>
          </a:solidFill>
          <a:latin typeface="HurmeGeometricSans4 Regular" charset="0"/>
          <a:ea typeface="ＭＳ Ｐゴシック" charset="0"/>
          <a:cs typeface="HurmeGeometricSans4 Regular" charset="0"/>
        </a:defRPr>
      </a:lvl3pPr>
      <a:lvl4pPr marL="1484313" indent="-122238" algn="l" defTabSz="912813" rtl="0" eaLnBrk="0" fontAlgn="base" hangingPunct="0">
        <a:spcBef>
          <a:spcPts val="600"/>
        </a:spcBef>
        <a:spcAft>
          <a:spcPct val="0"/>
        </a:spcAft>
        <a:buClr>
          <a:srgbClr val="5C4F47"/>
        </a:buClr>
        <a:buSzPct val="75000"/>
        <a:buFont typeface="Lucida Grande" charset="0"/>
        <a:buChar char="-"/>
        <a:defRPr sz="1000" kern="1200">
          <a:solidFill>
            <a:srgbClr val="6A5C4B"/>
          </a:solidFill>
          <a:latin typeface="HurmeGeometricSans4 Regular" charset="0"/>
          <a:ea typeface="ＭＳ Ｐゴシック" charset="0"/>
          <a:cs typeface="HurmeGeometricSans4 Regular" charset="0"/>
        </a:defRPr>
      </a:lvl4pPr>
      <a:lvl5pPr marL="1943100" indent="-111125" algn="l" defTabSz="912813" rtl="0" eaLnBrk="0" fontAlgn="base" hangingPunct="0">
        <a:spcBef>
          <a:spcPts val="600"/>
        </a:spcBef>
        <a:spcAft>
          <a:spcPct val="0"/>
        </a:spcAft>
        <a:buClr>
          <a:srgbClr val="5C4F47"/>
        </a:buClr>
        <a:buSzPct val="75000"/>
        <a:buFont typeface="Lucida Grande" charset="0"/>
        <a:buChar char="-"/>
        <a:defRPr sz="1000" kern="1200">
          <a:solidFill>
            <a:srgbClr val="6A5C4B"/>
          </a:solidFill>
          <a:latin typeface="HurmeGeometricSans4 Regular" charset="0"/>
          <a:ea typeface="ＭＳ Ｐゴシック" charset="0"/>
          <a:cs typeface="HurmeGeometricSans4 Regular" charset="0"/>
        </a:defRPr>
      </a:lvl5pPr>
      <a:lvl6pPr marL="2514316" indent="-228575" algn="l" defTabSz="9142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5" indent="-228575" algn="l" defTabSz="9142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3" indent="-228575" algn="l" defTabSz="9142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2" indent="-228575" algn="l" defTabSz="9142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7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5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3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3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1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9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8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34315" y="1577975"/>
            <a:ext cx="8675370" cy="993775"/>
          </a:xfrm>
        </p:spPr>
        <p:txBody>
          <a:bodyPr/>
          <a:lstStyle/>
          <a:p>
            <a:r>
              <a:rPr lang="en-US" dirty="0"/>
              <a:t>Category Review</a:t>
            </a:r>
            <a:br>
              <a:rPr lang="en-US" dirty="0"/>
            </a:br>
            <a:r>
              <a:rPr lang="en-US" sz="5000" dirty="0">
                <a:solidFill>
                  <a:schemeClr val="tx1"/>
                </a:solidFill>
              </a:rPr>
              <a:t>Sauces, Dressings and Condiments</a:t>
            </a:r>
          </a:p>
        </p:txBody>
      </p:sp>
    </p:spTree>
    <p:extLst>
      <p:ext uri="{BB962C8B-B14F-4D97-AF65-F5344CB8AC3E}">
        <p14:creationId xmlns:p14="http://schemas.microsoft.com/office/powerpoint/2010/main" val="2808721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0A0DCDAD-BDCB-F941-BF21-587C0C8A30F0}"/>
              </a:ext>
            </a:extLst>
          </p:cNvPr>
          <p:cNvSpPr txBox="1">
            <a:spLocks/>
          </p:cNvSpPr>
          <p:nvPr/>
        </p:nvSpPr>
        <p:spPr>
          <a:xfrm>
            <a:off x="495445" y="700889"/>
            <a:ext cx="5337796" cy="1689462"/>
          </a:xfrm>
        </p:spPr>
        <p:txBody>
          <a:bodyPr>
            <a:noAutofit/>
          </a:bodyPr>
          <a:lstStyle>
            <a:lvl1pPr algn="l" defTabSz="912813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6A5C4B"/>
                </a:solidFill>
                <a:latin typeface="Gotham Book"/>
                <a:ea typeface="ＭＳ Ｐゴシック" charset="0"/>
                <a:cs typeface="Gotham Book"/>
              </a:defRPr>
            </a:lvl1pPr>
            <a:lvl2pPr algn="l" defTabSz="912813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rgbClr val="6A5C4B"/>
                </a:solidFill>
                <a:latin typeface="Gotham Book" charset="0"/>
                <a:ea typeface="ＭＳ Ｐゴシック" charset="0"/>
              </a:defRPr>
            </a:lvl2pPr>
            <a:lvl3pPr algn="l" defTabSz="912813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rgbClr val="6A5C4B"/>
                </a:solidFill>
                <a:latin typeface="Gotham Book" charset="0"/>
                <a:ea typeface="ＭＳ Ｐゴシック" charset="0"/>
              </a:defRPr>
            </a:lvl3pPr>
            <a:lvl4pPr algn="l" defTabSz="912813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rgbClr val="6A5C4B"/>
                </a:solidFill>
                <a:latin typeface="Gotham Book" charset="0"/>
                <a:ea typeface="ＭＳ Ｐゴシック" charset="0"/>
              </a:defRPr>
            </a:lvl4pPr>
            <a:lvl5pPr algn="l" defTabSz="912813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rgbClr val="6A5C4B"/>
                </a:solidFill>
                <a:latin typeface="Gotham Book" charset="0"/>
                <a:ea typeface="ＭＳ Ｐゴシック" charset="0"/>
              </a:defRPr>
            </a:lvl5pPr>
            <a:lvl6pPr marL="457200" algn="l" defTabSz="912813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rgbClr val="6A5C4B"/>
                </a:solidFill>
                <a:latin typeface="Gotham Book" charset="0"/>
                <a:ea typeface="ＭＳ Ｐゴシック" charset="0"/>
              </a:defRPr>
            </a:lvl6pPr>
            <a:lvl7pPr marL="914400" algn="l" defTabSz="912813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rgbClr val="6A5C4B"/>
                </a:solidFill>
                <a:latin typeface="Gotham Book" charset="0"/>
                <a:ea typeface="ＭＳ Ｐゴシック" charset="0"/>
              </a:defRPr>
            </a:lvl7pPr>
            <a:lvl8pPr marL="1371600" algn="l" defTabSz="912813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rgbClr val="6A5C4B"/>
                </a:solidFill>
                <a:latin typeface="Gotham Book" charset="0"/>
                <a:ea typeface="ＭＳ Ｐゴシック" charset="0"/>
              </a:defRPr>
            </a:lvl8pPr>
            <a:lvl9pPr marL="1828800" algn="l" defTabSz="912813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rgbClr val="6A5C4B"/>
                </a:solidFill>
                <a:latin typeface="Gotham Book" charset="0"/>
                <a:ea typeface="ＭＳ Ｐゴシック" charset="0"/>
              </a:defRPr>
            </a:lvl9pPr>
          </a:lstStyle>
          <a:p>
            <a:r>
              <a:rPr lang="en-US" sz="3600" b="1" dirty="0">
                <a:solidFill>
                  <a:schemeClr val="tx1"/>
                </a:solidFill>
                <a:latin typeface="Hurme Geometric Sans 4" charset="0"/>
                <a:ea typeface="Hurme Geometric Sans 4" charset="0"/>
                <a:cs typeface="Hurme Geometric Sans 4" charset="0"/>
              </a:rPr>
              <a:t>One Big Thing</a:t>
            </a:r>
          </a:p>
          <a:p>
            <a:r>
              <a:rPr lang="en-US" sz="2000" dirty="0">
                <a:solidFill>
                  <a:srgbClr val="5B4F44"/>
                </a:solidFill>
                <a:effectLst/>
                <a:latin typeface="Hurme Geometric Sans 4" panose="020B0500020000000000" pitchFamily="34" charset="77"/>
              </a:rPr>
              <a:t>There were 108 new made with honey sauces introduced in 2021. </a:t>
            </a:r>
            <a:endParaRPr lang="en-US" sz="2000" dirty="0">
              <a:solidFill>
                <a:srgbClr val="5B4F44"/>
              </a:solidFill>
              <a:latin typeface="Hurme Geometric Sans 4" panose="020B0500020000000000" pitchFamily="34" charset="77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B4F44"/>
                </a:solidFill>
                <a:effectLst/>
                <a:latin typeface="Hurme Geometric Sans 4" panose="020B0500020000000000" pitchFamily="34" charset="77"/>
              </a:rPr>
              <a:t>This was a 6% increase from 2020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B4F44"/>
                </a:solidFill>
                <a:latin typeface="Hurme Geometric Sans 4" panose="020B0500020000000000" pitchFamily="34" charset="77"/>
              </a:rPr>
              <a:t>Honey introductions outpaced new sauce introductions</a:t>
            </a:r>
            <a:endParaRPr lang="en-US" sz="2000" dirty="0">
              <a:effectLst/>
              <a:latin typeface="Hurme Geometric Sans 4" panose="020B0500020000000000" pitchFamily="34" charset="77"/>
            </a:endParaRPr>
          </a:p>
          <a:p>
            <a:endParaRPr lang="en-US" sz="2000" b="1" dirty="0">
              <a:solidFill>
                <a:schemeClr val="tx1"/>
              </a:solidFill>
              <a:latin typeface="Hurme Geometric Sans 4" panose="020B0500020000000000" pitchFamily="34" charset="77"/>
              <a:ea typeface="Hurme Geometric Sans 4" charset="0"/>
              <a:cs typeface="Hurme Geometric Sans 4" charset="0"/>
            </a:endParaRPr>
          </a:p>
          <a:p>
            <a:r>
              <a:rPr lang="en-US" sz="2000" b="1" dirty="0">
                <a:solidFill>
                  <a:schemeClr val="tx1"/>
                </a:solidFill>
                <a:latin typeface="Hurme Geometric Sans 4" panose="020B0500020000000000" pitchFamily="34" charset="77"/>
                <a:ea typeface="Hurme Geometric Sans 4" charset="0"/>
                <a:cs typeface="Hurme Geometric Sans 4" charset="0"/>
              </a:rPr>
              <a:t>Why it matters: </a:t>
            </a:r>
            <a:r>
              <a:rPr lang="en-US" sz="2000" dirty="0">
                <a:solidFill>
                  <a:schemeClr val="tx1"/>
                </a:solidFill>
                <a:latin typeface="Hurme Geometric Sans 4" panose="020B0500020000000000" pitchFamily="34" charset="77"/>
                <a:ea typeface="Hurme Geometric Sans 4" charset="0"/>
                <a:cs typeface="Hurme Geometric Sans 4" charset="0"/>
              </a:rPr>
              <a:t>As consumers seek to recreate restaurant-style meals at home, they are turning to sauces, dressings and condiments to elevate ordinary meals.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840291-0F9D-A602-7DAF-7F55AB0B5A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975" r="29157"/>
          <a:stretch/>
        </p:blipFill>
        <p:spPr>
          <a:xfrm>
            <a:off x="6516415" y="404648"/>
            <a:ext cx="1771322" cy="433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665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4680" y="455440"/>
            <a:ext cx="61741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Hurme Geometric Sans 4" charset="0"/>
                <a:ea typeface="Hurme Geometric Sans 4" charset="0"/>
                <a:cs typeface="Hurme Geometric Sans 4" charset="0"/>
              </a:rPr>
              <a:t>What’s Trending?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A44B99-6820-F048-0CAA-08FC45E51D0C}"/>
              </a:ext>
            </a:extLst>
          </p:cNvPr>
          <p:cNvSpPr txBox="1"/>
          <p:nvPr/>
        </p:nvSpPr>
        <p:spPr>
          <a:xfrm>
            <a:off x="391298" y="3980175"/>
            <a:ext cx="2903838" cy="498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latin typeface="Hurme Geometric Sans 4" charset="0"/>
                <a:ea typeface="Hurme Geometric Sans 4" charset="0"/>
                <a:cs typeface="Hurme Geometric Sans 4" charset="0"/>
              </a:rPr>
              <a:t>Sweet and Spicy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464BF7-C50D-A9AB-BFD7-61536AB2145C}"/>
              </a:ext>
            </a:extLst>
          </p:cNvPr>
          <p:cNvSpPr txBox="1"/>
          <p:nvPr/>
        </p:nvSpPr>
        <p:spPr>
          <a:xfrm>
            <a:off x="3066340" y="3980174"/>
            <a:ext cx="2903838" cy="498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latin typeface="Hurme Geometric Sans 4" charset="0"/>
                <a:ea typeface="Hurme Geometric Sans 4" charset="0"/>
                <a:cs typeface="Hurme Geometric Sans 4" charset="0"/>
              </a:rPr>
              <a:t>Global Flavors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F4BF49-517F-BBED-FEEC-2CB9401C2756}"/>
              </a:ext>
            </a:extLst>
          </p:cNvPr>
          <p:cNvSpPr txBox="1"/>
          <p:nvPr/>
        </p:nvSpPr>
        <p:spPr>
          <a:xfrm>
            <a:off x="5601747" y="4108718"/>
            <a:ext cx="29038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Hurme Geometric Sans 4" charset="0"/>
                <a:ea typeface="Hurme Geometric Sans 4" charset="0"/>
                <a:cs typeface="Hurme Geometric Sans 4" charset="0"/>
              </a:rPr>
              <a:t>All-Natural Sweeteners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A955D3-BFF6-103A-6072-A7CF3F92AB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44" r="39783"/>
          <a:stretch/>
        </p:blipFill>
        <p:spPr>
          <a:xfrm>
            <a:off x="1219892" y="1138055"/>
            <a:ext cx="1344632" cy="29376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E658321-95CE-82EF-084F-9740CE98C9D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091" r="29893"/>
          <a:stretch/>
        </p:blipFill>
        <p:spPr>
          <a:xfrm>
            <a:off x="4006315" y="1136005"/>
            <a:ext cx="1131370" cy="28997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25FAE99-0EA3-EDB1-5845-3197338A83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544" t="7356" r="28544" b="8854"/>
          <a:stretch/>
        </p:blipFill>
        <p:spPr>
          <a:xfrm>
            <a:off x="6311116" y="1208938"/>
            <a:ext cx="1485099" cy="289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340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4679" y="455440"/>
            <a:ext cx="3554153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Hurme Geometric Sans 4" charset="0"/>
                <a:ea typeface="Hurme Geometric Sans 4" charset="0"/>
                <a:cs typeface="Hurme Geometric Sans 4" charset="0"/>
              </a:rPr>
              <a:t>Why Honey?</a:t>
            </a:r>
          </a:p>
          <a:p>
            <a:endParaRPr lang="en-US" sz="1800" b="1" dirty="0">
              <a:latin typeface="Hurme Geometric Sans 4" charset="0"/>
              <a:ea typeface="Hurme Geometric Sans 4" charset="0"/>
              <a:cs typeface="Hurme Geometric Sans 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latin typeface="Hurme Geometric Sans 4" charset="0"/>
                <a:ea typeface="Hurme Geometric Sans 4" charset="0"/>
                <a:cs typeface="Hurme Geometric Sans 4" charset="0"/>
              </a:rPr>
              <a:t>Sweetener criticism and complex ingredient listings have caused the sauce aisle to consider honey.</a:t>
            </a:r>
          </a:p>
          <a:p>
            <a:pPr marL="342900" indent="-342900">
              <a:buFont typeface="+mj-lt"/>
              <a:buAutoNum type="arabicPeriod"/>
            </a:pPr>
            <a:endParaRPr lang="en-US" sz="1800" dirty="0">
              <a:latin typeface="Hurme Geometric Sans 4" charset="0"/>
              <a:ea typeface="Hurme Geometric Sans 4" charset="0"/>
              <a:cs typeface="Hurme Geometric Sans 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latin typeface="Hurme Geometric Sans 4" charset="0"/>
                <a:ea typeface="Hurme Geometric Sans 4" charset="0"/>
                <a:cs typeface="Hurme Geometric Sans 4" charset="0"/>
              </a:rPr>
              <a:t>Familiar flavor that pairs well with both spicy components and global flavors.</a:t>
            </a:r>
          </a:p>
          <a:p>
            <a:pPr marL="342900" indent="-342900">
              <a:buFont typeface="+mj-lt"/>
              <a:buAutoNum type="arabicPeriod"/>
            </a:pPr>
            <a:endParaRPr lang="en-US" sz="1800" dirty="0">
              <a:latin typeface="Hurme Geometric Sans 4" charset="0"/>
              <a:ea typeface="Hurme Geometric Sans 4" charset="0"/>
              <a:cs typeface="Hurme Geometric Sans 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latin typeface="Hurme Geometric Sans 4" charset="0"/>
                <a:ea typeface="Hurme Geometric Sans 4" charset="0"/>
                <a:cs typeface="Hurme Geometric Sans 4" charset="0"/>
              </a:rPr>
              <a:t>Marketing benefits.</a:t>
            </a:r>
          </a:p>
          <a:p>
            <a:pPr marL="342900" indent="-342900">
              <a:buFont typeface="+mj-lt"/>
              <a:buAutoNum type="arabicPeriod"/>
            </a:pPr>
            <a:endParaRPr lang="en-US" sz="1800" dirty="0">
              <a:latin typeface="Hurme Geometric Sans 4" charset="0"/>
              <a:ea typeface="Hurme Geometric Sans 4" charset="0"/>
              <a:cs typeface="Hurme Geometric Sans 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800" dirty="0">
              <a:latin typeface="Hurme Geometric Sans 4" charset="0"/>
              <a:ea typeface="Hurme Geometric Sans 4" charset="0"/>
              <a:cs typeface="Hurme Geometric Sans 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6754D7-751A-3D20-2607-088AAFE139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822" r="22817"/>
          <a:stretch/>
        </p:blipFill>
        <p:spPr>
          <a:xfrm>
            <a:off x="3758948" y="1036299"/>
            <a:ext cx="1794476" cy="33010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D6F756-1D84-B885-82F5-A42FBB24ED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212" r="28020"/>
          <a:stretch/>
        </p:blipFill>
        <p:spPr>
          <a:xfrm>
            <a:off x="5692386" y="849343"/>
            <a:ext cx="1610712" cy="35979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0E098D-2B7D-E2C2-C7E3-BCA3148583E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040" r="33653"/>
          <a:stretch/>
        </p:blipFill>
        <p:spPr>
          <a:xfrm>
            <a:off x="7581022" y="609447"/>
            <a:ext cx="1278299" cy="383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434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5266" y="1055383"/>
            <a:ext cx="4921635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Hurme Geometric Sans 4" charset="0"/>
                <a:ea typeface="Hurme Geometric Sans 4" charset="0"/>
                <a:cs typeface="Hurme Geometric Sans 4" charset="0"/>
              </a:rPr>
              <a:t>Functional  Advantages</a:t>
            </a:r>
          </a:p>
          <a:p>
            <a:r>
              <a:rPr lang="en-US" sz="1800" dirty="0">
                <a:latin typeface="Hurme Geometric Sans 4" charset="0"/>
                <a:ea typeface="Hurme Geometric Sans 4" charset="0"/>
                <a:cs typeface="Hurme Geometric Sans 4" charset="0"/>
              </a:rPr>
              <a:t>Honey has emulsification properties and may be able to reduce added ingredients. </a:t>
            </a:r>
          </a:p>
          <a:p>
            <a:endParaRPr lang="en-US" sz="1800" dirty="0">
              <a:latin typeface="Hurme Geometric Sans 4" charset="0"/>
              <a:ea typeface="Hurme Geometric Sans 4" charset="0"/>
              <a:cs typeface="Hurme Geometric Sans 4" charset="0"/>
            </a:endParaRPr>
          </a:p>
          <a:p>
            <a:r>
              <a:rPr lang="en-US" sz="1800" dirty="0">
                <a:latin typeface="Hurme Geometric Sans 4" charset="0"/>
                <a:ea typeface="Hurme Geometric Sans 4" charset="0"/>
                <a:cs typeface="Hurme Geometric Sans 4" charset="0"/>
              </a:rPr>
              <a:t>Honey’s acidity adds complexity to sauces, and can act as a pH buffer, eliminating the need for additional acids to ensure food safety and stability.</a:t>
            </a:r>
          </a:p>
          <a:p>
            <a:endParaRPr lang="en-US" sz="1800" dirty="0">
              <a:latin typeface="Hurme Geometric Sans 4" charset="0"/>
              <a:ea typeface="Hurme Geometric Sans 4" charset="0"/>
              <a:cs typeface="Hurme Geometric Sans 4" charset="0"/>
            </a:endParaRPr>
          </a:p>
          <a:p>
            <a:endParaRPr lang="en-US" sz="1800" dirty="0">
              <a:latin typeface="Hurme Geometric Sans 4" charset="0"/>
              <a:ea typeface="Hurme Geometric Sans 4" charset="0"/>
              <a:cs typeface="Hurme Geometric Sans 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C6CA1C-9936-9171-62FC-721E224401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761" r="25379"/>
          <a:stretch/>
        </p:blipFill>
        <p:spPr>
          <a:xfrm>
            <a:off x="6117020" y="331076"/>
            <a:ext cx="2234379" cy="448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929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44EB227-815A-2963-B5CD-19B05682A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5546"/>
            <a:ext cx="9117105" cy="408966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5000" b="1" dirty="0">
                <a:latin typeface="Hurme Geometric Sans 4" panose="020B0500020000000000" pitchFamily="34" charset="77"/>
              </a:rPr>
              <a:t>Email questions to </a:t>
            </a:r>
            <a:r>
              <a:rPr lang="en-US" sz="5000" b="1" dirty="0" err="1">
                <a:latin typeface="Hurme Geometric Sans 4" panose="020B0500020000000000" pitchFamily="34" charset="77"/>
              </a:rPr>
              <a:t>keith@honey.com</a:t>
            </a:r>
            <a:endParaRPr lang="en-US" sz="5000" dirty="0">
              <a:latin typeface="Hurme Geometric Sans 4" panose="020B0500020000000000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15451726"/>
      </p:ext>
    </p:extLst>
  </p:cSld>
  <p:clrMapOvr>
    <a:masterClrMapping/>
  </p:clrMapOvr>
</p:sld>
</file>

<file path=ppt/theme/theme1.xml><?xml version="1.0" encoding="utf-8"?>
<a:theme xmlns:a="http://schemas.openxmlformats.org/drawingml/2006/main" name="SRG_Cherry_Template_R1">
  <a:themeElements>
    <a:clrScheme name="Custom 3">
      <a:dk1>
        <a:srgbClr val="FFFFFF"/>
      </a:dk1>
      <a:lt1>
        <a:srgbClr val="543C2E"/>
      </a:lt1>
      <a:dk2>
        <a:srgbClr val="FFFFFF"/>
      </a:dk2>
      <a:lt2>
        <a:srgbClr val="A7A9AC"/>
      </a:lt2>
      <a:accent1>
        <a:srgbClr val="FFFFFF"/>
      </a:accent1>
      <a:accent2>
        <a:srgbClr val="FFC22E"/>
      </a:accent2>
      <a:accent3>
        <a:srgbClr val="933750"/>
      </a:accent3>
      <a:accent4>
        <a:srgbClr val="E97724"/>
      </a:accent4>
      <a:accent5>
        <a:srgbClr val="AF4561"/>
      </a:accent5>
      <a:accent6>
        <a:srgbClr val="62BB46"/>
      </a:accent6>
      <a:hlink>
        <a:srgbClr val="543C2E"/>
      </a:hlink>
      <a:folHlink>
        <a:srgbClr val="EEEDE6"/>
      </a:folHlink>
    </a:clrScheme>
    <a:fontScheme name="SRG PRESENTATION FONT">
      <a:majorFont>
        <a:latin typeface="Gotham Light"/>
        <a:ea typeface=""/>
        <a:cs typeface=""/>
      </a:majorFont>
      <a:minorFont>
        <a:latin typeface="Gotham Book"/>
        <a:ea typeface=""/>
        <a:cs typeface="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RG_TEMP_WIDESCREEN_8_2012">
  <a:themeElements>
    <a:clrScheme name="SRG Brand 2014">
      <a:dk1>
        <a:srgbClr val="FFFFFF"/>
      </a:dk1>
      <a:lt1>
        <a:srgbClr val="5C4F47"/>
      </a:lt1>
      <a:dk2>
        <a:srgbClr val="FFFFFF"/>
      </a:dk2>
      <a:lt2>
        <a:srgbClr val="A7A9AC"/>
      </a:lt2>
      <a:accent1>
        <a:srgbClr val="FFFFFF"/>
      </a:accent1>
      <a:accent2>
        <a:srgbClr val="A8B307"/>
      </a:accent2>
      <a:accent3>
        <a:srgbClr val="CB2A1A"/>
      </a:accent3>
      <a:accent4>
        <a:srgbClr val="730050"/>
      </a:accent4>
      <a:accent5>
        <a:srgbClr val="3585A5"/>
      </a:accent5>
      <a:accent6>
        <a:srgbClr val="0D6740"/>
      </a:accent6>
      <a:hlink>
        <a:srgbClr val="000000"/>
      </a:hlink>
      <a:folHlink>
        <a:srgbClr val="EEEDE6"/>
      </a:folHlink>
    </a:clrScheme>
    <a:fontScheme name="SRG PRESENTATION FONT">
      <a:majorFont>
        <a:latin typeface="Gotham Light"/>
        <a:ea typeface=""/>
        <a:cs typeface=""/>
      </a:majorFont>
      <a:minorFont>
        <a:latin typeface="Gotham Book"/>
        <a:ea typeface=""/>
        <a:cs typeface="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8_SRG_TEMP_WIDESCREEN_8_2012">
  <a:themeElements>
    <a:clrScheme name="Custom 2">
      <a:dk1>
        <a:srgbClr val="FFFFFF"/>
      </a:dk1>
      <a:lt1>
        <a:srgbClr val="6A5C4B"/>
      </a:lt1>
      <a:dk2>
        <a:srgbClr val="FFFFFF"/>
      </a:dk2>
      <a:lt2>
        <a:srgbClr val="7BA359"/>
      </a:lt2>
      <a:accent1>
        <a:srgbClr val="A9D781"/>
      </a:accent1>
      <a:accent2>
        <a:srgbClr val="3766B0"/>
      </a:accent2>
      <a:accent3>
        <a:srgbClr val="E7CF00"/>
      </a:accent3>
      <a:accent4>
        <a:srgbClr val="EF7727"/>
      </a:accent4>
      <a:accent5>
        <a:srgbClr val="DC4915"/>
      </a:accent5>
      <a:accent6>
        <a:srgbClr val="8B0E04"/>
      </a:accent6>
      <a:hlink>
        <a:srgbClr val="5BB7A4"/>
      </a:hlink>
      <a:folHlink>
        <a:srgbClr val="EEEDE6"/>
      </a:folHlink>
    </a:clrScheme>
    <a:fontScheme name="SRG PRESENTATION FONT">
      <a:majorFont>
        <a:latin typeface="Gotham Light"/>
        <a:ea typeface=""/>
        <a:cs typeface=""/>
      </a:majorFont>
      <a:minorFont>
        <a:latin typeface="Gotham Book"/>
        <a:ea typeface=""/>
        <a:cs typeface="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0_SRG_TEMP_WIDESCREEN_8_2012">
  <a:themeElements>
    <a:clrScheme name="Custom 2">
      <a:dk1>
        <a:srgbClr val="FFFFFF"/>
      </a:dk1>
      <a:lt1>
        <a:srgbClr val="6A5C4B"/>
      </a:lt1>
      <a:dk2>
        <a:srgbClr val="FFFFFF"/>
      </a:dk2>
      <a:lt2>
        <a:srgbClr val="7BA359"/>
      </a:lt2>
      <a:accent1>
        <a:srgbClr val="A9D781"/>
      </a:accent1>
      <a:accent2>
        <a:srgbClr val="3766B0"/>
      </a:accent2>
      <a:accent3>
        <a:srgbClr val="E7CF00"/>
      </a:accent3>
      <a:accent4>
        <a:srgbClr val="EF7727"/>
      </a:accent4>
      <a:accent5>
        <a:srgbClr val="DC4915"/>
      </a:accent5>
      <a:accent6>
        <a:srgbClr val="8B0E04"/>
      </a:accent6>
      <a:hlink>
        <a:srgbClr val="5BB7A4"/>
      </a:hlink>
      <a:folHlink>
        <a:srgbClr val="EEEDE6"/>
      </a:folHlink>
    </a:clrScheme>
    <a:fontScheme name="SRG PRESENTATION FONT">
      <a:majorFont>
        <a:latin typeface="Gotham Light"/>
        <a:ea typeface=""/>
        <a:cs typeface=""/>
      </a:majorFont>
      <a:minorFont>
        <a:latin typeface="Gotham Book"/>
        <a:ea typeface=""/>
        <a:cs typeface="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5_SRG_TEMP_WIDESCREEN_8_2012">
  <a:themeElements>
    <a:clrScheme name="SRG Brand 2014">
      <a:dk1>
        <a:srgbClr val="FFFFFF"/>
      </a:dk1>
      <a:lt1>
        <a:srgbClr val="5C4F47"/>
      </a:lt1>
      <a:dk2>
        <a:srgbClr val="FFFFFF"/>
      </a:dk2>
      <a:lt2>
        <a:srgbClr val="A7A9AC"/>
      </a:lt2>
      <a:accent1>
        <a:srgbClr val="FFFFFF"/>
      </a:accent1>
      <a:accent2>
        <a:srgbClr val="A8B307"/>
      </a:accent2>
      <a:accent3>
        <a:srgbClr val="CB2A1A"/>
      </a:accent3>
      <a:accent4>
        <a:srgbClr val="730050"/>
      </a:accent4>
      <a:accent5>
        <a:srgbClr val="3585A5"/>
      </a:accent5>
      <a:accent6>
        <a:srgbClr val="0D6740"/>
      </a:accent6>
      <a:hlink>
        <a:srgbClr val="000000"/>
      </a:hlink>
      <a:folHlink>
        <a:srgbClr val="EEEDE6"/>
      </a:folHlink>
    </a:clrScheme>
    <a:fontScheme name="SRG PRESENTATION FONT">
      <a:majorFont>
        <a:latin typeface="Gotham Light"/>
        <a:ea typeface=""/>
        <a:cs typeface=""/>
      </a:majorFont>
      <a:minorFont>
        <a:latin typeface="Gotham Book"/>
        <a:ea typeface=""/>
        <a:cs typeface="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SRG_rorshach_final</Template>
  <TotalTime>9617</TotalTime>
  <Words>165</Words>
  <Application>Microsoft Macintosh PowerPoint</Application>
  <PresentationFormat>On-screen Show (16:9)</PresentationFormat>
  <Paragraphs>28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6</vt:i4>
      </vt:variant>
    </vt:vector>
  </HeadingPairs>
  <TitlesOfParts>
    <vt:vector size="22" baseType="lpstr">
      <vt:lpstr>Arial</vt:lpstr>
      <vt:lpstr>Calibri</vt:lpstr>
      <vt:lpstr>Gotham Book</vt:lpstr>
      <vt:lpstr>HeartAndSoul</vt:lpstr>
      <vt:lpstr>Hurme Geometric Sans 4</vt:lpstr>
      <vt:lpstr>HurmeGeometricSans4 Light</vt:lpstr>
      <vt:lpstr>HurmeGeometricSans4 Regular</vt:lpstr>
      <vt:lpstr>HurmeGeometricSans4-Light</vt:lpstr>
      <vt:lpstr>HurmeGeometricSans4-SemiBold</vt:lpstr>
      <vt:lpstr>HurmeGeometricSans4-Thin</vt:lpstr>
      <vt:lpstr>Lucida Grande</vt:lpstr>
      <vt:lpstr>SRG_Cherry_Template_R1</vt:lpstr>
      <vt:lpstr>SRG_TEMP_WIDESCREEN_8_2012</vt:lpstr>
      <vt:lpstr>8_SRG_TEMP_WIDESCREEN_8_2012</vt:lpstr>
      <vt:lpstr>10_SRG_TEMP_WIDESCREEN_8_2012</vt:lpstr>
      <vt:lpstr>5_SRG_TEMP_WIDESCREEN_8_2012</vt:lpstr>
      <vt:lpstr>Category Review Sauces, Dressings and Condiments</vt:lpstr>
      <vt:lpstr>PowerPoint Presentation</vt:lpstr>
      <vt:lpstr>PowerPoint Presentation</vt:lpstr>
      <vt:lpstr>PowerPoint Presentation</vt:lpstr>
      <vt:lpstr>PowerPoint Presentation</vt:lpstr>
      <vt:lpstr>Email questions to keith@honey.com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CLIENT | AWESOME PRESENTATION  FEBRUARY 2014</dc:title>
  <dc:subject/>
  <dc:creator>David Aragon</dc:creator>
  <cp:keywords/>
  <dc:description/>
  <cp:lastModifiedBy>Keith Seiz</cp:lastModifiedBy>
  <cp:revision>378</cp:revision>
  <cp:lastPrinted>2017-05-05T14:38:04Z</cp:lastPrinted>
  <dcterms:created xsi:type="dcterms:W3CDTF">2015-12-18T03:54:44Z</dcterms:created>
  <dcterms:modified xsi:type="dcterms:W3CDTF">2023-05-23T16:38:50Z</dcterms:modified>
  <cp:category/>
</cp:coreProperties>
</file>