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0" r:id="rId2"/>
    <p:sldMasterId id="2147483712" r:id="rId3"/>
    <p:sldMasterId id="2147483716" r:id="rId4"/>
    <p:sldMasterId id="2147483700" r:id="rId5"/>
  </p:sldMasterIdLst>
  <p:notesMasterIdLst>
    <p:notesMasterId r:id="rId22"/>
  </p:notesMasterIdLst>
  <p:handoutMasterIdLst>
    <p:handoutMasterId r:id="rId23"/>
  </p:handoutMasterIdLst>
  <p:sldIdLst>
    <p:sldId id="256" r:id="rId6"/>
    <p:sldId id="681" r:id="rId7"/>
    <p:sldId id="686" r:id="rId8"/>
    <p:sldId id="690" r:id="rId9"/>
    <p:sldId id="1408" r:id="rId10"/>
    <p:sldId id="852" r:id="rId11"/>
    <p:sldId id="621" r:id="rId12"/>
    <p:sldId id="1409" r:id="rId13"/>
    <p:sldId id="622" r:id="rId14"/>
    <p:sldId id="1410" r:id="rId15"/>
    <p:sldId id="853" r:id="rId16"/>
    <p:sldId id="1411" r:id="rId17"/>
    <p:sldId id="854" r:id="rId18"/>
    <p:sldId id="1412" r:id="rId19"/>
    <p:sldId id="450" r:id="rId20"/>
    <p:sldId id="1398" r:id="rId2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5pPr>
    <a:lvl6pPr marL="2286000" algn="l" defTabSz="457200" rtl="0" eaLnBrk="1" latinLnBrk="0" hangingPunct="1">
      <a:defRPr sz="2400" kern="1200">
        <a:solidFill>
          <a:schemeClr val="tx1"/>
        </a:solidFill>
        <a:latin typeface="Gotham Book" charset="0"/>
        <a:ea typeface="ＭＳ Ｐゴシック" charset="0"/>
        <a:cs typeface="ＭＳ Ｐゴシック" charset="0"/>
      </a:defRPr>
    </a:lvl6pPr>
    <a:lvl7pPr marL="2743200" algn="l" defTabSz="457200" rtl="0" eaLnBrk="1" latinLnBrk="0" hangingPunct="1">
      <a:defRPr sz="2400" kern="1200">
        <a:solidFill>
          <a:schemeClr val="tx1"/>
        </a:solidFill>
        <a:latin typeface="Gotham Book" charset="0"/>
        <a:ea typeface="ＭＳ Ｐゴシック" charset="0"/>
        <a:cs typeface="ＭＳ Ｐゴシック" charset="0"/>
      </a:defRPr>
    </a:lvl7pPr>
    <a:lvl8pPr marL="3200400" algn="l" defTabSz="457200" rtl="0" eaLnBrk="1" latinLnBrk="0" hangingPunct="1">
      <a:defRPr sz="2400" kern="1200">
        <a:solidFill>
          <a:schemeClr val="tx1"/>
        </a:solidFill>
        <a:latin typeface="Gotham Book" charset="0"/>
        <a:ea typeface="ＭＳ Ｐゴシック" charset="0"/>
        <a:cs typeface="ＭＳ Ｐゴシック" charset="0"/>
      </a:defRPr>
    </a:lvl8pPr>
    <a:lvl9pPr marL="3657600" algn="l" defTabSz="457200" rtl="0" eaLnBrk="1" latinLnBrk="0" hangingPunct="1">
      <a:defRPr sz="2400" kern="1200">
        <a:solidFill>
          <a:schemeClr val="tx1"/>
        </a:solidFill>
        <a:latin typeface="Gotham Book"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Aragon" initials="DA" lastIdx="1" clrIdx="0"/>
  <p:cmAuthor id="2" name="David Aragon" initials="DA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99E3F"/>
    <a:srgbClr val="5C4F47"/>
    <a:srgbClr val="4C3C2E"/>
    <a:srgbClr val="FFC320"/>
    <a:srgbClr val="AF4361"/>
    <a:srgbClr val="AF4461"/>
    <a:srgbClr val="48372A"/>
    <a:srgbClr val="923751"/>
    <a:srgbClr val="E77631"/>
    <a:srgbClr val="FBC0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51"/>
    <p:restoredTop sz="91293"/>
  </p:normalViewPr>
  <p:slideViewPr>
    <p:cSldViewPr snapToGrid="0" snapToObjects="1" showGuides="1">
      <p:cViewPr varScale="1">
        <p:scale>
          <a:sx n="121" d="100"/>
          <a:sy n="121" d="100"/>
        </p:scale>
        <p:origin x="184" y="728"/>
      </p:cViewPr>
      <p:guideLst/>
    </p:cSldViewPr>
  </p:slideViewPr>
  <p:notesTextViewPr>
    <p:cViewPr>
      <p:scale>
        <a:sx n="100" d="100"/>
        <a:sy n="100" d="100"/>
      </p:scale>
      <p:origin x="0" y="0"/>
    </p:cViewPr>
  </p:notesTextViewPr>
  <p:sorterViewPr>
    <p:cViewPr>
      <p:scale>
        <a:sx n="162" d="100"/>
        <a:sy n="162" d="100"/>
      </p:scale>
      <p:origin x="0" y="0"/>
    </p:cViewPr>
  </p:sorterViewPr>
  <p:notesViewPr>
    <p:cSldViewPr snapToGrid="0" snapToObjects="1">
      <p:cViewPr varScale="1">
        <p:scale>
          <a:sx n="83" d="100"/>
          <a:sy n="83" d="100"/>
        </p:scale>
        <p:origin x="26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DD382-27D0-AC4F-914E-3961D9639513}" type="slidenum">
              <a:rPr lang="en-US" smtClean="0"/>
              <a:t>‹#›</a:t>
            </a:fld>
            <a:endParaRPr lang="en-US"/>
          </a:p>
        </p:txBody>
      </p:sp>
    </p:spTree>
    <p:extLst>
      <p:ext uri="{BB962C8B-B14F-4D97-AF65-F5344CB8AC3E}">
        <p14:creationId xmlns:p14="http://schemas.microsoft.com/office/powerpoint/2010/main" val="66286303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08072-7C62-3545-A65B-8FFA665A062F}" type="slidenum">
              <a:rPr lang="en-US" smtClean="0"/>
              <a:t>‹#›</a:t>
            </a:fld>
            <a:endParaRPr lang="en-US"/>
          </a:p>
        </p:txBody>
      </p:sp>
    </p:spTree>
    <p:extLst>
      <p:ext uri="{BB962C8B-B14F-4D97-AF65-F5344CB8AC3E}">
        <p14:creationId xmlns:p14="http://schemas.microsoft.com/office/powerpoint/2010/main" val="125755266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08072-7C62-3545-A65B-8FFA665A062F}" type="slidenum">
              <a:rPr lang="en-US" smtClean="0"/>
              <a:t>1</a:t>
            </a:fld>
            <a:endParaRPr lang="en-US"/>
          </a:p>
        </p:txBody>
      </p:sp>
    </p:spTree>
    <p:extLst>
      <p:ext uri="{BB962C8B-B14F-4D97-AF65-F5344CB8AC3E}">
        <p14:creationId xmlns:p14="http://schemas.microsoft.com/office/powerpoint/2010/main" val="110320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Sucrose hydrolysis by invertase</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3848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Sucrose hydrolysis by invertase</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0449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u="none" strike="noStrike" dirty="0">
                <a:solidFill>
                  <a:srgbClr val="374151"/>
                </a:solidFill>
                <a:effectLst/>
              </a:rPr>
              <a:t>Gluconic acid is a type of organic acid that is produced by the oxidation of glucose by the enzyme glucose oxidase. Glucose oxidase is produced by the bees and is found in their salivary glands, where it mixes with the nectar to begin the process of converting it into honey.</a:t>
            </a:r>
          </a:p>
          <a:p>
            <a:pPr algn="l"/>
            <a:endParaRPr lang="en-US" u="none" strike="noStrike" dirty="0">
              <a:solidFill>
                <a:srgbClr val="374151"/>
              </a:solidFill>
              <a:effectLst/>
            </a:endParaRPr>
          </a:p>
          <a:p>
            <a:pPr algn="l"/>
            <a:r>
              <a:rPr lang="en-US" u="none" strike="noStrike" dirty="0">
                <a:solidFill>
                  <a:srgbClr val="374151"/>
                </a:solidFill>
                <a:effectLst/>
              </a:rPr>
              <a:t>During this process, glucose oxidase catalyzes the conversion of glucose to gluconic acid and hydrogen peroxide. Gluconic acid gives honey its characteristic acidic taste and also has antibacterial properties that help to preserve honey.</a:t>
            </a:r>
          </a:p>
          <a:p>
            <a:pPr algn="l"/>
            <a:r>
              <a:rPr lang="en-US" u="none" strike="noStrike" dirty="0">
                <a:solidFill>
                  <a:srgbClr val="374151"/>
                </a:solidFill>
                <a:effectLst/>
              </a:rPr>
              <a:t>In addition to its role in the production of honey, gluconic acid has a variety of other uses. It is commonly used in the food industry as a flavor enhancer, acidulant, and preservative. It is also used in the production of various other products, including detergents, adhesives, and pharmaceuticals.</a:t>
            </a:r>
          </a:p>
          <a:p>
            <a:pPr algn="l"/>
            <a:r>
              <a:rPr lang="en-US" u="none" strike="noStrike" dirty="0">
                <a:solidFill>
                  <a:srgbClr val="374151"/>
                </a:solidFill>
                <a:effectLst/>
              </a:rPr>
              <a:t>Gluconic acid is generally recognized as safe (GRAS) by the U.S. Food and Drug Administration (FDA) and is considered non-toxic and non-irritating. However, it can cause skin and eye irritation in concentrated forms.</a:t>
            </a:r>
          </a:p>
          <a:p>
            <a:pPr algn="l"/>
            <a:r>
              <a:rPr lang="en-US" u="none" strike="noStrike" dirty="0">
                <a:solidFill>
                  <a:srgbClr val="374151"/>
                </a:solidFill>
                <a:effectLst/>
              </a:rPr>
              <a:t>Overall, gluconic acid plays an important role in the production and preservation of honey, and is also used in a variety of other applications in the food, industrial, and pharmaceutical sectors.</a:t>
            </a:r>
          </a:p>
        </p:txBody>
      </p:sp>
      <p:sp>
        <p:nvSpPr>
          <p:cNvPr id="4" name="Slide Number Placeholder 3"/>
          <p:cNvSpPr>
            <a:spLocks noGrp="1"/>
          </p:cNvSpPr>
          <p:nvPr>
            <p:ph type="sldNum" sz="quarter" idx="10"/>
          </p:nvPr>
        </p:nvSpPr>
        <p:spPr/>
        <p:txBody>
          <a:bodyPr/>
          <a:lstStyle/>
          <a:p>
            <a:fld id="{C9008072-7C62-3545-A65B-8FFA665A062F}" type="slidenum">
              <a:rPr lang="en-US" smtClean="0"/>
              <a:t>5</a:t>
            </a:fld>
            <a:endParaRPr lang="en-US" dirty="0"/>
          </a:p>
        </p:txBody>
      </p:sp>
    </p:spTree>
    <p:extLst>
      <p:ext uri="{BB962C8B-B14F-4D97-AF65-F5344CB8AC3E}">
        <p14:creationId xmlns:p14="http://schemas.microsoft.com/office/powerpoint/2010/main" val="222539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08072-7C62-3545-A65B-8FFA665A062F}" type="slidenum">
              <a:rPr lang="en-US" smtClean="0"/>
              <a:t>7</a:t>
            </a:fld>
            <a:endParaRPr lang="en-US" dirty="0"/>
          </a:p>
        </p:txBody>
      </p:sp>
      <p:sp>
        <p:nvSpPr>
          <p:cNvPr id="5" name="Date Placeholder 4">
            <a:extLst>
              <a:ext uri="{FF2B5EF4-FFF2-40B4-BE49-F238E27FC236}">
                <a16:creationId xmlns:a16="http://schemas.microsoft.com/office/drawing/2014/main" id="{E6473076-E40C-5844-AF23-86181A35318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2300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08072-7C62-3545-A65B-8FFA665A062F}" type="slidenum">
              <a:rPr lang="en-US" smtClean="0"/>
              <a:t>9</a:t>
            </a:fld>
            <a:endParaRPr lang="en-US" dirty="0"/>
          </a:p>
        </p:txBody>
      </p:sp>
      <p:sp>
        <p:nvSpPr>
          <p:cNvPr id="5" name="Date Placeholder 4">
            <a:extLst>
              <a:ext uri="{FF2B5EF4-FFF2-40B4-BE49-F238E27FC236}">
                <a16:creationId xmlns:a16="http://schemas.microsoft.com/office/drawing/2014/main" id="{559D2A13-16F0-CD48-AD83-CAA7078D6BF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962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they are made</a:t>
            </a:r>
          </a:p>
        </p:txBody>
      </p:sp>
      <p:sp>
        <p:nvSpPr>
          <p:cNvPr id="4" name="Slide Number Placeholder 3"/>
          <p:cNvSpPr>
            <a:spLocks noGrp="1"/>
          </p:cNvSpPr>
          <p:nvPr>
            <p:ph type="sldNum" sz="quarter" idx="10"/>
          </p:nvPr>
        </p:nvSpPr>
        <p:spPr/>
        <p:txBody>
          <a:bodyPr/>
          <a:lstStyle/>
          <a:p>
            <a:fld id="{C9008072-7C62-3545-A65B-8FFA665A062F}" type="slidenum">
              <a:rPr lang="en-US" smtClean="0"/>
              <a:t>11</a:t>
            </a:fld>
            <a:endParaRPr lang="en-US" dirty="0"/>
          </a:p>
        </p:txBody>
      </p:sp>
      <p:sp>
        <p:nvSpPr>
          <p:cNvPr id="5" name="Date Placeholder 4">
            <a:extLst>
              <a:ext uri="{FF2B5EF4-FFF2-40B4-BE49-F238E27FC236}">
                <a16:creationId xmlns:a16="http://schemas.microsoft.com/office/drawing/2014/main" id="{2B56FB0E-C4FE-5848-A167-E493067378B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4894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9008072-7C62-3545-A65B-8FFA665A062F}" type="slidenum">
              <a:rPr lang="en-US" smtClean="0"/>
              <a:t>16</a:t>
            </a:fld>
            <a:endParaRPr lang="en-US"/>
          </a:p>
        </p:txBody>
      </p:sp>
    </p:spTree>
    <p:extLst>
      <p:ext uri="{BB962C8B-B14F-4D97-AF65-F5344CB8AC3E}">
        <p14:creationId xmlns:p14="http://schemas.microsoft.com/office/powerpoint/2010/main" val="1279396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9980"/>
            <a:ext cx="9144000" cy="5173480"/>
          </a:xfrm>
          <a:prstGeom prst="rect">
            <a:avLst/>
          </a:prstGeom>
        </p:spPr>
      </p:pic>
      <p:sp>
        <p:nvSpPr>
          <p:cNvPr id="14" name="Title 13"/>
          <p:cNvSpPr>
            <a:spLocks noGrp="1"/>
          </p:cNvSpPr>
          <p:nvPr>
            <p:ph type="title"/>
          </p:nvPr>
        </p:nvSpPr>
        <p:spPr>
          <a:xfrm>
            <a:off x="234315" y="1015043"/>
            <a:ext cx="8675370" cy="993775"/>
          </a:xfrm>
          <a:prstGeom prst="rect">
            <a:avLst/>
          </a:prstGeom>
        </p:spPr>
        <p:txBody>
          <a:bodyPr/>
          <a:lstStyle>
            <a:lvl1pPr algn="ctr" defTabSz="457200" rtl="0" fontAlgn="base">
              <a:spcBef>
                <a:spcPct val="0"/>
              </a:spcBef>
              <a:spcAft>
                <a:spcPct val="0"/>
              </a:spcAft>
              <a:defRPr lang="en-US" sz="6600" kern="1200">
                <a:solidFill>
                  <a:schemeClr val="bg1"/>
                </a:solidFill>
                <a:latin typeface="HeartAndSoul" charset="0"/>
                <a:ea typeface="HeartAndSoul" charset="0"/>
                <a:cs typeface="HeartAndSoul" charset="0"/>
              </a:defRPr>
            </a:lvl1pPr>
          </a:lstStyle>
          <a:p>
            <a:r>
              <a:rPr lang="en-US" dirty="0"/>
              <a:t>Click to edit Master title style</a:t>
            </a:r>
          </a:p>
        </p:txBody>
      </p:sp>
      <p:sp>
        <p:nvSpPr>
          <p:cNvPr id="18" name="Text Placeholder 17"/>
          <p:cNvSpPr>
            <a:spLocks noGrp="1"/>
          </p:cNvSpPr>
          <p:nvPr>
            <p:ph type="body" sz="quarter" idx="10"/>
          </p:nvPr>
        </p:nvSpPr>
        <p:spPr>
          <a:xfrm>
            <a:off x="234315" y="2008818"/>
            <a:ext cx="8675370" cy="1422400"/>
          </a:xfrm>
          <a:prstGeom prst="rect">
            <a:avLst/>
          </a:prstGeom>
        </p:spPr>
        <p:txBody>
          <a:bodyPr/>
          <a:lstStyle>
            <a:lvl1pPr marL="0" indent="0" algn="ctr">
              <a:buNone/>
              <a:defRPr lang="en-US" sz="3400" kern="1200" dirty="0" smtClean="0">
                <a:solidFill>
                  <a:schemeClr val="tx1"/>
                </a:solidFill>
                <a:latin typeface="HurmeGeometricSans4-Light" charset="0"/>
                <a:ea typeface="HurmeGeometricSans4-Light" charset="0"/>
                <a:cs typeface="HurmeGeometricSans4-Light" charset="0"/>
              </a:defRPr>
            </a:lvl1pPr>
            <a:lvl2pPr marL="457200" indent="0">
              <a:buNone/>
              <a:defRPr/>
            </a:lvl2pPr>
          </a:lstStyle>
          <a:p>
            <a:pPr lvl="0"/>
            <a:r>
              <a:rPr lang="en-US" dirty="0"/>
              <a:t>Click to edit Master text styles</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1118" y="3452914"/>
            <a:ext cx="2300551" cy="1206090"/>
          </a:xfrm>
          <a:prstGeom prst="rect">
            <a:avLst/>
          </a:prstGeom>
        </p:spPr>
      </p:pic>
    </p:spTree>
    <p:extLst>
      <p:ext uri="{BB962C8B-B14F-4D97-AF65-F5344CB8AC3E}">
        <p14:creationId xmlns:p14="http://schemas.microsoft.com/office/powerpoint/2010/main" val="379198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Picture Placeholder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400"/>
            <a:ext cx="9144000" cy="5207000"/>
          </a:xfrm>
          <a:prstGeom prst="rect">
            <a:avLst/>
          </a:prstGeom>
          <a:noFill/>
        </p:spPr>
      </p:pic>
      <p:sp>
        <p:nvSpPr>
          <p:cNvPr id="8" name="Rectangle 7"/>
          <p:cNvSpPr/>
          <p:nvPr userDrawn="1"/>
        </p:nvSpPr>
        <p:spPr>
          <a:xfrm>
            <a:off x="0" y="-16329"/>
            <a:ext cx="9144001" cy="5208815"/>
          </a:xfrm>
          <a:prstGeom prst="rect">
            <a:avLst/>
          </a:prstGeom>
          <a:solidFill>
            <a:srgbClr val="923751">
              <a:alpha val="6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HurmeGeometricSans4 Regular" charset="0"/>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843" y="3238589"/>
            <a:ext cx="7736486" cy="1350944"/>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27600" y="407749"/>
            <a:ext cx="4491583" cy="2292426"/>
          </a:xfrm>
          <a:prstGeom prst="rect">
            <a:avLst/>
          </a:prstGeom>
        </p:spPr>
      </p:pic>
      <p:sp>
        <p:nvSpPr>
          <p:cNvPr id="9"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0"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89452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99E3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53000"/>
            <a:extLst>
              <a:ext uri="{28A0092B-C50C-407E-A947-70E740481C1C}">
                <a14:useLocalDpi xmlns:a14="http://schemas.microsoft.com/office/drawing/2010/main"/>
              </a:ext>
            </a:extLst>
          </a:blip>
          <a:srcRect/>
          <a:stretch/>
        </p:blipFill>
        <p:spPr>
          <a:xfrm>
            <a:off x="-4958" y="-13116"/>
            <a:ext cx="9148957" cy="5156616"/>
          </a:xfrm>
          <a:prstGeom prst="rect">
            <a:avLst/>
          </a:prstGeom>
          <a:solidFill>
            <a:srgbClr val="FAC341"/>
          </a:solidFill>
        </p:spPr>
      </p:pic>
      <p:pic>
        <p:nvPicPr>
          <p:cNvPr id="4" name="Picture 3"/>
          <p:cNvPicPr>
            <a:picLocks noChangeAspect="1"/>
          </p:cNvPicPr>
          <p:nvPr userDrawn="1"/>
        </p:nvPicPr>
        <p:blipFill>
          <a:blip r:embed="rId3"/>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3750515"/>
          </a:xfrm>
          <a:prstGeom prst="rect">
            <a:avLst/>
          </a:prstGeom>
        </p:spPr>
        <p:txBody>
          <a:bodyPr anchor="ctr"/>
          <a:lstStyle>
            <a:lvl1pPr algn="ctr" defTabSz="457200" rtl="0" fontAlgn="base">
              <a:lnSpc>
                <a:spcPts val="10000"/>
              </a:lnSpc>
              <a:spcBef>
                <a:spcPct val="0"/>
              </a:spcBef>
              <a:spcAft>
                <a:spcPct val="0"/>
              </a:spcAft>
              <a:defRPr lang="en-US" sz="5100" kern="1200" dirty="0">
                <a:solidFill>
                  <a:srgbClr val="923751"/>
                </a:solidFill>
                <a:latin typeface="HeartAndSoul" charset="0"/>
                <a:ea typeface="HeartAndSoul" charset="0"/>
                <a:cs typeface="HeartAndSoul" charset="0"/>
              </a:defRPr>
            </a:lvl1pPr>
          </a:lstStyle>
          <a:p>
            <a:r>
              <a:rPr lang="en-US" dirty="0"/>
              <a:t>Click to edit Master title style</a:t>
            </a:r>
          </a:p>
        </p:txBody>
      </p:sp>
      <p:sp>
        <p:nvSpPr>
          <p:cNvPr id="9" name="Content Placeholder 8"/>
          <p:cNvSpPr>
            <a:spLocks noGrp="1"/>
          </p:cNvSpPr>
          <p:nvPr>
            <p:ph sz="quarter" idx="10" hasCustomPrompt="1"/>
          </p:nvPr>
        </p:nvSpPr>
        <p:spPr>
          <a:xfrm>
            <a:off x="628650" y="4025900"/>
            <a:ext cx="7886700" cy="241300"/>
          </a:xfrm>
          <a:prstGeom prst="rect">
            <a:avLst/>
          </a:prstGeom>
        </p:spPr>
        <p:txBody>
          <a:bodyPr/>
          <a:lstStyle>
            <a:lvl1pPr algn="ctr" defTabSz="457200" rtl="0" fontAlgn="base">
              <a:spcBef>
                <a:spcPct val="0"/>
              </a:spcBef>
              <a:spcAft>
                <a:spcPct val="0"/>
              </a:spcAft>
              <a:defRPr lang="en-US" sz="900" b="1" kern="1200" dirty="0">
                <a:solidFill>
                  <a:srgbClr val="48372A"/>
                </a:solidFill>
                <a:latin typeface="Hurme Geometric Sans 4" charset="0"/>
                <a:ea typeface="Hurme Geometric Sans 4" charset="0"/>
                <a:cs typeface="Hurme Geometric Sans 4" charset="0"/>
              </a:defRPr>
            </a:lvl1pPr>
            <a:lvl2pPr algn="ctr">
              <a:defRPr/>
            </a:lvl2pPr>
            <a:lvl3pPr algn="ctr">
              <a:defRPr/>
            </a:lvl3pPr>
            <a:lvl4pPr algn="ctr">
              <a:defRPr/>
            </a:lvl4pPr>
            <a:lvl5pPr algn="ctr">
              <a:defRPr/>
            </a:lvl5pPr>
          </a:lstStyle>
          <a:p>
            <a:pPr lvl="0"/>
            <a:r>
              <a:rPr lang="en-US" dirty="0"/>
              <a:t>CLICK TO EDIT MASTER TEXT STYLES</a:t>
            </a:r>
          </a:p>
        </p:txBody>
      </p:sp>
      <p:sp>
        <p:nvSpPr>
          <p:cNvPr id="10"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1"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144419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prstGeom prst="rect">
            <a:avLst/>
          </a:prstGeom>
        </p:spPr>
        <p:txBody>
          <a:bodyPr/>
          <a:lstStyle>
            <a:lvl1pPr>
              <a:defRPr>
                <a:latin typeface="HurmeGeometricSans4 Regular" charset="0"/>
                <a:cs typeface="HurmeGeometricSans4 Regular" charset="0"/>
              </a:defRPr>
            </a:lvl1pPr>
          </a:lstStyle>
          <a:p>
            <a:pPr lvl="0"/>
            <a:endParaRPr lang="en-US" noProof="0" dirty="0"/>
          </a:p>
        </p:txBody>
      </p:sp>
    </p:spTree>
    <p:extLst>
      <p:ext uri="{BB962C8B-B14F-4D97-AF65-F5344CB8AC3E}">
        <p14:creationId xmlns:p14="http://schemas.microsoft.com/office/powerpoint/2010/main" val="184456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232525" cy="5143500"/>
          </a:xfrm>
          <a:prstGeom prst="rect">
            <a:avLst/>
          </a:prstGeom>
        </p:spPr>
        <p:txBody>
          <a:bodyPr rtlCol="0">
            <a:normAutofit/>
          </a:bodyPr>
          <a:lstStyle>
            <a:lvl1pPr marL="0" indent="0">
              <a:buNone/>
              <a:defRPr/>
            </a:lvl1pPr>
          </a:lstStyle>
          <a:p>
            <a:pPr lvl="0"/>
            <a:endParaRPr lang="en-US" noProof="0" dirty="0"/>
          </a:p>
        </p:txBody>
      </p:sp>
      <p:sp>
        <p:nvSpPr>
          <p:cNvPr id="4" name="Text Placeholder 3"/>
          <p:cNvSpPr>
            <a:spLocks noGrp="1"/>
          </p:cNvSpPr>
          <p:nvPr>
            <p:ph idx="1"/>
          </p:nvPr>
        </p:nvSpPr>
        <p:spPr>
          <a:xfrm>
            <a:off x="6463508" y="874713"/>
            <a:ext cx="2223292" cy="3394075"/>
          </a:xfrm>
          <a:prstGeom prst="rect">
            <a:avLst/>
          </a:prstGeom>
        </p:spPr>
        <p:txBody>
          <a:bodyPr rtlCol="0">
            <a:normAutofit/>
          </a:bodyPr>
          <a:lstStyle/>
          <a:p>
            <a:pPr lvl="0"/>
            <a:r>
              <a:rPr lang="en-US" noProof="0" dirty="0"/>
              <a:t>Click to edit Master text styles</a:t>
            </a:r>
          </a:p>
        </p:txBody>
      </p:sp>
    </p:spTree>
    <p:extLst>
      <p:ext uri="{BB962C8B-B14F-4D97-AF65-F5344CB8AC3E}">
        <p14:creationId xmlns:p14="http://schemas.microsoft.com/office/powerpoint/2010/main" val="272290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8229600" cy="857250"/>
          </a:xfrm>
        </p:spPr>
        <p:txBody>
          <a:bodyPr>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20568"/>
            <a:ext cx="8229600" cy="3032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6726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5037624" cy="857250"/>
          </a:xfrm>
        </p:spPr>
        <p:txBody>
          <a:bodyPr>
            <a:normAutofit/>
          </a:bodyPr>
          <a:lstStyle>
            <a:lvl1pPr>
              <a:defRPr sz="1400"/>
            </a:lvl1pPr>
          </a:lstStyle>
          <a:p>
            <a:r>
              <a:rPr lang="en-US"/>
              <a:t>Click to edit Master title style</a:t>
            </a:r>
          </a:p>
        </p:txBody>
      </p:sp>
      <p:sp>
        <p:nvSpPr>
          <p:cNvPr id="4" name="Text Placeholder 3"/>
          <p:cNvSpPr>
            <a:spLocks noGrp="1"/>
          </p:cNvSpPr>
          <p:nvPr>
            <p:ph type="body" sz="quarter" idx="10"/>
          </p:nvPr>
        </p:nvSpPr>
        <p:spPr>
          <a:xfrm>
            <a:off x="457200" y="1520568"/>
            <a:ext cx="5037624" cy="3133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5952726" y="0"/>
            <a:ext cx="3191273" cy="2571750"/>
          </a:xfrm>
        </p:spPr>
        <p:txBody>
          <a:bodyPr/>
          <a:lstStyle>
            <a:lvl1pPr marL="0" indent="0">
              <a:buNone/>
              <a:defRPr/>
            </a:lvl1pPr>
          </a:lstStyle>
          <a:p>
            <a:endParaRPr lang="en-US" dirty="0"/>
          </a:p>
        </p:txBody>
      </p:sp>
      <p:sp>
        <p:nvSpPr>
          <p:cNvPr id="6" name="Picture Placeholder 4"/>
          <p:cNvSpPr>
            <a:spLocks noGrp="1"/>
          </p:cNvSpPr>
          <p:nvPr>
            <p:ph type="pic" sz="quarter" idx="13"/>
          </p:nvPr>
        </p:nvSpPr>
        <p:spPr>
          <a:xfrm>
            <a:off x="5952726" y="2573784"/>
            <a:ext cx="3191273" cy="2569716"/>
          </a:xfrm>
        </p:spPr>
        <p:txBody>
          <a:bodyPr/>
          <a:lstStyle>
            <a:lvl1pPr marL="0" indent="0">
              <a:buNone/>
              <a:defRPr/>
            </a:lvl1pPr>
          </a:lstStyle>
          <a:p>
            <a:endParaRPr lang="en-US" dirty="0"/>
          </a:p>
        </p:txBody>
      </p:sp>
    </p:spTree>
    <p:extLst>
      <p:ext uri="{BB962C8B-B14F-4D97-AF65-F5344CB8AC3E}">
        <p14:creationId xmlns:p14="http://schemas.microsoft.com/office/powerpoint/2010/main" val="381830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5037624" cy="857250"/>
          </a:xfrm>
        </p:spPr>
        <p:txBody>
          <a:bodyPr>
            <a:normAutofit/>
          </a:bodyPr>
          <a:lstStyle>
            <a:lvl1pPr>
              <a:defRPr sz="1400"/>
            </a:lvl1pPr>
          </a:lstStyle>
          <a:p>
            <a:r>
              <a:rPr lang="en-US"/>
              <a:t>Click to edit Master title style</a:t>
            </a:r>
          </a:p>
        </p:txBody>
      </p:sp>
      <p:sp>
        <p:nvSpPr>
          <p:cNvPr id="4" name="Text Placeholder 3"/>
          <p:cNvSpPr>
            <a:spLocks noGrp="1"/>
          </p:cNvSpPr>
          <p:nvPr>
            <p:ph type="body" sz="quarter" idx="10"/>
          </p:nvPr>
        </p:nvSpPr>
        <p:spPr>
          <a:xfrm>
            <a:off x="457200" y="1520568"/>
            <a:ext cx="5037624" cy="3133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5952726" y="-1"/>
            <a:ext cx="3191273" cy="5143501"/>
          </a:xfrm>
        </p:spPr>
        <p:txBody>
          <a:bodyPr/>
          <a:lstStyle>
            <a:lvl1pPr marL="0" indent="0">
              <a:buNone/>
              <a:defRPr/>
            </a:lvl1pPr>
          </a:lstStyle>
          <a:p>
            <a:endParaRPr lang="en-US" dirty="0"/>
          </a:p>
        </p:txBody>
      </p:sp>
    </p:spTree>
    <p:extLst>
      <p:ext uri="{BB962C8B-B14F-4D97-AF65-F5344CB8AC3E}">
        <p14:creationId xmlns:p14="http://schemas.microsoft.com/office/powerpoint/2010/main" val="370269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8229600" cy="420296"/>
          </a:xfrm>
        </p:spPr>
        <p:txBody>
          <a:bodyPr anchor="b">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70727"/>
            <a:ext cx="8229600" cy="3082966"/>
          </a:xfrm>
        </p:spPr>
        <p:txBody>
          <a:bodyPr/>
          <a:lstStyle>
            <a:lvl1pPr marL="115888" indent="-115888">
              <a:buClr>
                <a:srgbClr val="5C4F47"/>
              </a:buClr>
              <a:defRPr/>
            </a:lvl1pPr>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861832"/>
            <a:ext cx="8229600" cy="423863"/>
          </a:xfrm>
        </p:spPr>
        <p:txBody>
          <a:bodyPr/>
          <a:lstStyle>
            <a:lvl1pPr marL="0" indent="0">
              <a:buNone/>
              <a:defRPr>
                <a:latin typeface="HurmeGeometricSans4 Light" charset="0"/>
                <a:cs typeface="HurmeGeometricSans4 Light" charset="0"/>
              </a:defRPr>
            </a:lvl1pPr>
            <a:lvl2pPr marL="457148" indent="0">
              <a:buNone/>
              <a:defRPr/>
            </a:lvl2pPr>
            <a:lvl3pPr marL="907947" indent="0">
              <a:buNone/>
              <a:defRPr/>
            </a:lvl3pPr>
            <a:lvl4pPr marL="1361921" indent="0">
              <a:buNone/>
              <a:defRPr/>
            </a:lvl4pPr>
            <a:lvl5pPr marL="1831768" indent="0">
              <a:buNone/>
              <a:defRPr/>
            </a:lvl5pPr>
          </a:lstStyle>
          <a:p>
            <a:pPr lvl="0"/>
            <a:r>
              <a:rPr lang="en-US" dirty="0"/>
              <a:t>Click to edit Master text styles</a:t>
            </a:r>
          </a:p>
        </p:txBody>
      </p:sp>
    </p:spTree>
    <p:extLst>
      <p:ext uri="{BB962C8B-B14F-4D97-AF65-F5344CB8AC3E}">
        <p14:creationId xmlns:p14="http://schemas.microsoft.com/office/powerpoint/2010/main" val="142294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5020344" cy="420296"/>
          </a:xfrm>
        </p:spPr>
        <p:txBody>
          <a:bodyPr anchor="b">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70727"/>
            <a:ext cx="5020344" cy="3082966"/>
          </a:xfrm>
        </p:spPr>
        <p:txBody>
          <a:bodyPr/>
          <a:lstStyle>
            <a:lvl1pPr marL="115888" indent="-115888">
              <a:buClr>
                <a:srgbClr val="5C4F47"/>
              </a:buClr>
              <a:defRPr/>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861832"/>
            <a:ext cx="5020344" cy="423863"/>
          </a:xfrm>
        </p:spPr>
        <p:txBody>
          <a:bodyPr/>
          <a:lstStyle>
            <a:lvl1pPr marL="0" indent="0">
              <a:buNone/>
              <a:defRPr>
                <a:latin typeface="HurmeGeometricSans4 Light" charset="0"/>
                <a:cs typeface="HurmeGeometricSans4 Light" charset="0"/>
              </a:defRPr>
            </a:lvl1pPr>
            <a:lvl2pPr marL="457148" indent="0">
              <a:buNone/>
              <a:defRPr/>
            </a:lvl2pPr>
            <a:lvl3pPr marL="907947" indent="0">
              <a:buNone/>
              <a:defRPr/>
            </a:lvl3pPr>
            <a:lvl4pPr marL="1361921" indent="0">
              <a:buNone/>
              <a:defRPr/>
            </a:lvl4pPr>
            <a:lvl5pPr marL="1831768" indent="0">
              <a:buNone/>
              <a:defRPr/>
            </a:lvl5pPr>
          </a:lstStyle>
          <a:p>
            <a:pPr lvl="0"/>
            <a:r>
              <a:rPr lang="en-US" dirty="0"/>
              <a:t>Click to edit Master text styles</a:t>
            </a:r>
          </a:p>
        </p:txBody>
      </p:sp>
      <p:sp>
        <p:nvSpPr>
          <p:cNvPr id="8" name="Picture Placeholder 4"/>
          <p:cNvSpPr>
            <a:spLocks noGrp="1"/>
          </p:cNvSpPr>
          <p:nvPr>
            <p:ph type="pic" sz="quarter" idx="12"/>
          </p:nvPr>
        </p:nvSpPr>
        <p:spPr>
          <a:xfrm>
            <a:off x="5952726" y="0"/>
            <a:ext cx="3191273" cy="2571750"/>
          </a:xfrm>
        </p:spPr>
        <p:txBody>
          <a:bodyPr/>
          <a:lstStyle>
            <a:lvl1pPr marL="0" indent="0">
              <a:buNone/>
              <a:defRPr/>
            </a:lvl1pPr>
          </a:lstStyle>
          <a:p>
            <a:endParaRPr lang="en-US" dirty="0"/>
          </a:p>
        </p:txBody>
      </p:sp>
      <p:sp>
        <p:nvSpPr>
          <p:cNvPr id="9" name="Picture Placeholder 4"/>
          <p:cNvSpPr>
            <a:spLocks noGrp="1"/>
          </p:cNvSpPr>
          <p:nvPr>
            <p:ph type="pic" sz="quarter" idx="13"/>
          </p:nvPr>
        </p:nvSpPr>
        <p:spPr>
          <a:xfrm>
            <a:off x="5952726" y="2573784"/>
            <a:ext cx="3191273" cy="2569716"/>
          </a:xfrm>
        </p:spPr>
        <p:txBody>
          <a:bodyPr/>
          <a:lstStyle>
            <a:lvl1pPr marL="0" indent="0">
              <a:buNone/>
              <a:defRPr/>
            </a:lvl1pPr>
          </a:lstStyle>
          <a:p>
            <a:endParaRPr lang="en-US" dirty="0"/>
          </a:p>
        </p:txBody>
      </p:sp>
    </p:spTree>
    <p:extLst>
      <p:ext uri="{BB962C8B-B14F-4D97-AF65-F5344CB8AC3E}">
        <p14:creationId xmlns:p14="http://schemas.microsoft.com/office/powerpoint/2010/main" val="335431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8229600" cy="420296"/>
          </a:xfrm>
        </p:spPr>
        <p:txBody>
          <a:bodyPr anchor="b">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70727"/>
            <a:ext cx="8229600" cy="3082966"/>
          </a:xfrm>
        </p:spPr>
        <p:txBody>
          <a:bodyPr numCol="2" spcCol="457200"/>
          <a:lstStyle>
            <a:lvl1pPr marL="0" indent="0">
              <a:buClr>
                <a:srgbClr val="5C4F47"/>
              </a:buClr>
              <a:buNone/>
              <a:defRPr sz="900"/>
            </a:lvl1pPr>
            <a:lvl2pPr marL="457200" indent="0">
              <a:buNone/>
              <a:defRPr/>
            </a:lvl2pPr>
            <a:lvl3pPr marL="908050" indent="0">
              <a:buNone/>
              <a:defRPr/>
            </a:lvl3pPr>
            <a:lvl4pPr marL="1362075" indent="0">
              <a:buNone/>
              <a:defRPr/>
            </a:lvl4pPr>
            <a:lvl5pPr marL="1831975" indent="0">
              <a:buNone/>
              <a:defRPr/>
            </a:lvl5pPr>
          </a:lstStyle>
          <a:p>
            <a:pPr lvl="0"/>
            <a:r>
              <a:rPr lang="en-US" dirty="0"/>
              <a:t>Click to edit Master text styles</a:t>
            </a:r>
          </a:p>
        </p:txBody>
      </p:sp>
      <p:sp>
        <p:nvSpPr>
          <p:cNvPr id="6" name="Text Placeholder 5"/>
          <p:cNvSpPr>
            <a:spLocks noGrp="1"/>
          </p:cNvSpPr>
          <p:nvPr>
            <p:ph type="body" sz="quarter" idx="11"/>
          </p:nvPr>
        </p:nvSpPr>
        <p:spPr>
          <a:xfrm>
            <a:off x="457200" y="861832"/>
            <a:ext cx="8229600" cy="423863"/>
          </a:xfrm>
        </p:spPr>
        <p:txBody>
          <a:bodyPr/>
          <a:lstStyle>
            <a:lvl1pPr marL="0" indent="0">
              <a:buNone/>
              <a:defRPr>
                <a:latin typeface="HurmeGeometricSans4 Light" charset="0"/>
                <a:cs typeface="HurmeGeometricSans4 Light" charset="0"/>
              </a:defRPr>
            </a:lvl1pPr>
            <a:lvl2pPr marL="457148" indent="0">
              <a:buNone/>
              <a:defRPr/>
            </a:lvl2pPr>
            <a:lvl3pPr marL="907947" indent="0">
              <a:buNone/>
              <a:defRPr/>
            </a:lvl3pPr>
            <a:lvl4pPr marL="1361921" indent="0">
              <a:buNone/>
              <a:defRPr/>
            </a:lvl4pPr>
            <a:lvl5pPr marL="1831768" indent="0">
              <a:buNone/>
              <a:defRPr/>
            </a:lvl5pPr>
          </a:lstStyle>
          <a:p>
            <a:pPr lvl="0"/>
            <a:r>
              <a:rPr lang="en-US" dirty="0"/>
              <a:t>Click to edit Master text styles</a:t>
            </a:r>
          </a:p>
        </p:txBody>
      </p:sp>
    </p:spTree>
    <p:extLst>
      <p:ext uri="{BB962C8B-B14F-4D97-AF65-F5344CB8AC3E}">
        <p14:creationId xmlns:p14="http://schemas.microsoft.com/office/powerpoint/2010/main" val="267019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prstGeom prst="rect">
            <a:avLst/>
          </a:prstGeom>
        </p:spPr>
        <p:txBody>
          <a:bodyPr/>
          <a:lstStyle>
            <a:lvl1pPr>
              <a:defRPr>
                <a:latin typeface="HurmeGeometricSans4 Regular" charset="0"/>
                <a:cs typeface="HurmeGeometricSans4 Regular" charset="0"/>
              </a:defRPr>
            </a:lvl1pPr>
          </a:lstStyle>
          <a:p>
            <a:pPr lvl="0"/>
            <a:endParaRPr lang="en-US" noProof="0" dirty="0"/>
          </a:p>
        </p:txBody>
      </p:sp>
    </p:spTree>
    <p:extLst>
      <p:ext uri="{BB962C8B-B14F-4D97-AF65-F5344CB8AC3E}">
        <p14:creationId xmlns:p14="http://schemas.microsoft.com/office/powerpoint/2010/main" val="106903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421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9980"/>
            <a:ext cx="9144000" cy="5173480"/>
          </a:xfrm>
          <a:prstGeom prst="rect">
            <a:avLst/>
          </a:prstGeom>
        </p:spPr>
      </p:pic>
      <p:sp>
        <p:nvSpPr>
          <p:cNvPr id="14" name="Title 13"/>
          <p:cNvSpPr>
            <a:spLocks noGrp="1"/>
          </p:cNvSpPr>
          <p:nvPr>
            <p:ph type="title"/>
          </p:nvPr>
        </p:nvSpPr>
        <p:spPr>
          <a:xfrm>
            <a:off x="234315" y="1015043"/>
            <a:ext cx="8675370" cy="993775"/>
          </a:xfrm>
          <a:prstGeom prst="rect">
            <a:avLst/>
          </a:prstGeom>
        </p:spPr>
        <p:txBody>
          <a:bodyPr/>
          <a:lstStyle>
            <a:lvl1pPr algn="ctr" defTabSz="457200" rtl="0" fontAlgn="base">
              <a:spcBef>
                <a:spcPct val="0"/>
              </a:spcBef>
              <a:spcAft>
                <a:spcPct val="0"/>
              </a:spcAft>
              <a:defRPr lang="en-US" sz="6600" kern="1200">
                <a:solidFill>
                  <a:schemeClr val="bg1"/>
                </a:solidFill>
                <a:latin typeface="HeartAndSoul" charset="0"/>
                <a:ea typeface="HeartAndSoul" charset="0"/>
                <a:cs typeface="HeartAndSoul" charset="0"/>
              </a:defRPr>
            </a:lvl1pPr>
          </a:lstStyle>
          <a:p>
            <a:r>
              <a:rPr lang="en-US" dirty="0"/>
              <a:t>Click to edit Master title style</a:t>
            </a:r>
          </a:p>
        </p:txBody>
      </p:sp>
      <p:sp>
        <p:nvSpPr>
          <p:cNvPr id="18" name="Text Placeholder 17"/>
          <p:cNvSpPr>
            <a:spLocks noGrp="1"/>
          </p:cNvSpPr>
          <p:nvPr>
            <p:ph type="body" sz="quarter" idx="10"/>
          </p:nvPr>
        </p:nvSpPr>
        <p:spPr>
          <a:xfrm>
            <a:off x="234315" y="2008818"/>
            <a:ext cx="8675370" cy="1422400"/>
          </a:xfrm>
          <a:prstGeom prst="rect">
            <a:avLst/>
          </a:prstGeom>
        </p:spPr>
        <p:txBody>
          <a:bodyPr/>
          <a:lstStyle>
            <a:lvl1pPr marL="0" indent="0" algn="ctr">
              <a:buNone/>
              <a:defRPr lang="en-US" sz="3400" kern="1200" dirty="0" smtClean="0">
                <a:solidFill>
                  <a:schemeClr val="tx1"/>
                </a:solidFill>
                <a:latin typeface="HurmeGeometricSans4-Light" charset="0"/>
                <a:ea typeface="HurmeGeometricSans4-Light" charset="0"/>
                <a:cs typeface="HurmeGeometricSans4-Light" charset="0"/>
              </a:defRPr>
            </a:lvl1pPr>
            <a:lvl2pPr marL="457200" indent="0">
              <a:buNone/>
              <a:defRPr/>
            </a:lvl2pPr>
          </a:lstStyle>
          <a:p>
            <a:pPr lvl="0"/>
            <a:r>
              <a:rPr lang="en-US" dirty="0"/>
              <a:t>Click to edit Master text styles</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1118" y="3452914"/>
            <a:ext cx="2300551" cy="1206090"/>
          </a:xfrm>
          <a:prstGeom prst="rect">
            <a:avLst/>
          </a:prstGeom>
        </p:spPr>
      </p:pic>
    </p:spTree>
    <p:extLst>
      <p:ext uri="{BB962C8B-B14F-4D97-AF65-F5344CB8AC3E}">
        <p14:creationId xmlns:p14="http://schemas.microsoft.com/office/powerpoint/2010/main" val="163294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rgbClr val="FFC32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186160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prstGeom prst="rect">
            <a:avLst/>
          </a:prstGeom>
        </p:spPr>
        <p:txBody>
          <a:bodyPr/>
          <a:lstStyle>
            <a:lvl1pPr>
              <a:defRPr>
                <a:latin typeface="HurmeGeometricSans4 Regular" charset="0"/>
                <a:cs typeface="HurmeGeometricSans4 Regular" charset="0"/>
              </a:defRPr>
            </a:lvl1pPr>
          </a:lstStyle>
          <a:p>
            <a:pPr lvl="0"/>
            <a:endParaRPr lang="en-US" noProof="0" dirty="0"/>
          </a:p>
        </p:txBody>
      </p:sp>
    </p:spTree>
    <p:extLst>
      <p:ext uri="{BB962C8B-B14F-4D97-AF65-F5344CB8AC3E}">
        <p14:creationId xmlns:p14="http://schemas.microsoft.com/office/powerpoint/2010/main" val="197639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3609975"/>
          </a:xfrm>
          <a:prstGeom prst="rect">
            <a:avLst/>
          </a:prstGeom>
        </p:spPr>
        <p:txBody>
          <a:bodyPr rtlCol="0">
            <a:normAutofit/>
          </a:bodyPr>
          <a:lstStyle/>
          <a:p>
            <a:pPr lvl="0"/>
            <a:endParaRPr lang="en-US" noProof="0" dirty="0"/>
          </a:p>
        </p:txBody>
      </p:sp>
      <p:sp>
        <p:nvSpPr>
          <p:cNvPr id="8" name="Title Placeholder 6"/>
          <p:cNvSpPr>
            <a:spLocks noGrp="1"/>
          </p:cNvSpPr>
          <p:nvPr>
            <p:ph type="title"/>
          </p:nvPr>
        </p:nvSpPr>
        <p:spPr>
          <a:xfrm>
            <a:off x="239891" y="3899252"/>
            <a:ext cx="4322187" cy="857250"/>
          </a:xfrm>
          <a:prstGeom prst="rect">
            <a:avLst/>
          </a:prstGeom>
        </p:spPr>
        <p:txBody>
          <a:bodyPr rtlCol="0">
            <a:normAutofit/>
          </a:bodyPr>
          <a:lstStyle>
            <a:lvl1pPr>
              <a:defRPr sz="1600"/>
            </a:lvl1pPr>
          </a:lstStyle>
          <a:p>
            <a:r>
              <a:rPr lang="en-US" dirty="0"/>
              <a:t>Click to edit Master title style</a:t>
            </a:r>
          </a:p>
        </p:txBody>
      </p:sp>
      <p:sp>
        <p:nvSpPr>
          <p:cNvPr id="5" name="Text Placeholder 2"/>
          <p:cNvSpPr>
            <a:spLocks noGrp="1"/>
          </p:cNvSpPr>
          <p:nvPr>
            <p:ph idx="1"/>
          </p:nvPr>
        </p:nvSpPr>
        <p:spPr>
          <a:xfrm>
            <a:off x="4801824" y="3899252"/>
            <a:ext cx="4170726" cy="857250"/>
          </a:xfrm>
          <a:prstGeom prst="rect">
            <a:avLst/>
          </a:prstGeom>
        </p:spPr>
        <p:txBody>
          <a:bodyPr rtlCol="0">
            <a:normAutofit/>
          </a:bodyPr>
          <a:lstStyle/>
          <a:p>
            <a:pPr lvl="0"/>
            <a:r>
              <a:rPr lang="en-US" noProof="0" dirty="0"/>
              <a:t>Click to edit Master text styles</a:t>
            </a:r>
          </a:p>
        </p:txBody>
      </p:sp>
    </p:spTree>
    <p:extLst>
      <p:ext uri="{BB962C8B-B14F-4D97-AF65-F5344CB8AC3E}">
        <p14:creationId xmlns:p14="http://schemas.microsoft.com/office/powerpoint/2010/main" val="106231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AF436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206062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FC32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134285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99E3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34480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329"/>
            <a:ext cx="9144000" cy="5208816"/>
          </a:xfrm>
          <a:prstGeom prst="rect">
            <a:avLst/>
          </a:prstGeom>
        </p:spPr>
      </p:pic>
      <p:sp>
        <p:nvSpPr>
          <p:cNvPr id="9" name="Rectangle 8"/>
          <p:cNvSpPr/>
          <p:nvPr userDrawn="1"/>
        </p:nvSpPr>
        <p:spPr>
          <a:xfrm>
            <a:off x="0" y="-16329"/>
            <a:ext cx="9144000" cy="5208815"/>
          </a:xfrm>
          <a:prstGeom prst="rect">
            <a:avLst/>
          </a:prstGeom>
          <a:solidFill>
            <a:srgbClr val="E77631">
              <a:alpha val="6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HurmeGeometricSans4 Regular" charset="0"/>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843" y="3238589"/>
            <a:ext cx="7736486" cy="1350944"/>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45433" y="794810"/>
            <a:ext cx="3374593" cy="1722334"/>
          </a:xfrm>
          <a:prstGeom prst="rect">
            <a:avLst/>
          </a:prstGeom>
        </p:spPr>
      </p:pic>
      <p:sp>
        <p:nvSpPr>
          <p:cNvPr id="10"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1"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36404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Placeholder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90565"/>
          </a:xfrm>
          <a:prstGeom prst="rect">
            <a:avLst/>
          </a:prstGeom>
          <a:noFill/>
        </p:spPr>
      </p:pic>
      <p:sp>
        <p:nvSpPr>
          <p:cNvPr id="8" name="Rectangle 7"/>
          <p:cNvSpPr/>
          <p:nvPr userDrawn="1"/>
        </p:nvSpPr>
        <p:spPr>
          <a:xfrm>
            <a:off x="0" y="-16329"/>
            <a:ext cx="9144000" cy="5208815"/>
          </a:xfrm>
          <a:prstGeom prst="rect">
            <a:avLst/>
          </a:prstGeom>
          <a:solidFill>
            <a:srgbClr val="FBC038">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HurmeGeometricSans4 Regular" charset="0"/>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843" y="3238589"/>
            <a:ext cx="7736486" cy="1350944"/>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23435" y="406681"/>
            <a:ext cx="4491583" cy="2292426"/>
          </a:xfrm>
          <a:prstGeom prst="rect">
            <a:avLst/>
          </a:prstGeom>
        </p:spPr>
      </p:pic>
      <p:sp>
        <p:nvSpPr>
          <p:cNvPr id="9"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0"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133276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5.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19" r:id="rId1"/>
    <p:sldLayoutId id="2147483741" r:id="rId2"/>
    <p:sldLayoutId id="2147483742" r:id="rId3"/>
  </p:sldLayoutIdLst>
  <p:hf sldNum="0" hdr="0" ftr="0"/>
  <p:txStyles>
    <p:titleStyle>
      <a:lvl1pPr algn="l" defTabSz="912813" rtl="0" eaLnBrk="1" fontAlgn="base" hangingPunct="1">
        <a:spcBef>
          <a:spcPct val="0"/>
        </a:spcBef>
        <a:spcAft>
          <a:spcPct val="0"/>
        </a:spcAft>
        <a:defRPr sz="16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p:titleStyle>
    <p:bodyStyle>
      <a:lvl1pPr marL="336550" indent="-336550" algn="l" defTabSz="912813" rtl="0" eaLnBrk="1" fontAlgn="base" hangingPunct="1">
        <a:spcBef>
          <a:spcPts val="2000"/>
        </a:spcBef>
        <a:spcAft>
          <a:spcPct val="0"/>
        </a:spcAft>
        <a:buClr>
          <a:schemeClr val="tx2"/>
        </a:buClr>
        <a:buSzPct val="100000"/>
        <a:buFont typeface="Lucida Grande" charset="0"/>
        <a:buChar char="+"/>
        <a:defRPr sz="1400" kern="1200">
          <a:solidFill>
            <a:srgbClr val="6A5C4B"/>
          </a:solidFill>
          <a:latin typeface="Gotham Book"/>
          <a:ea typeface="ＭＳ Ｐゴシック" charset="0"/>
          <a:cs typeface="Gotham Book"/>
        </a:defRPr>
      </a:lvl1pPr>
      <a:lvl2pPr marL="684213" indent="-227013" algn="l" defTabSz="912813" rtl="0" eaLnBrk="1" fontAlgn="base" hangingPunct="1">
        <a:spcBef>
          <a:spcPts val="600"/>
        </a:spcBef>
        <a:spcAft>
          <a:spcPct val="0"/>
        </a:spcAft>
        <a:buSzPct val="100000"/>
        <a:buFont typeface="Lucida Grande" charset="0"/>
        <a:buChar char="-"/>
        <a:defRPr sz="1200" kern="1200">
          <a:solidFill>
            <a:srgbClr val="6A5C4B"/>
          </a:solidFill>
          <a:latin typeface="Gotham Book"/>
          <a:ea typeface="ＭＳ Ｐゴシック" charset="0"/>
          <a:cs typeface="Gotham Book"/>
        </a:defRPr>
      </a:lvl2pPr>
      <a:lvl3pPr marL="1135063" indent="-227013" algn="l" defTabSz="912813" rtl="0" eaLnBrk="1" fontAlgn="base" hangingPunct="1">
        <a:spcBef>
          <a:spcPts val="600"/>
        </a:spcBef>
        <a:spcAft>
          <a:spcPct val="0"/>
        </a:spcAft>
        <a:buClr>
          <a:schemeClr val="tx1"/>
        </a:buClr>
        <a:buSzPct val="100000"/>
        <a:buFont typeface="Arial" charset="0"/>
        <a:buChar char="•"/>
        <a:defRPr sz="1200" kern="1200">
          <a:solidFill>
            <a:srgbClr val="6A5C4B"/>
          </a:solidFill>
          <a:latin typeface="Gotham Book"/>
          <a:ea typeface="ＭＳ Ｐゴシック" charset="0"/>
          <a:cs typeface="Gotham Book"/>
        </a:defRPr>
      </a:lvl3pPr>
      <a:lvl4pPr marL="1589088" indent="-227013" algn="l" defTabSz="912813" rtl="0" eaLnBrk="1" fontAlgn="base" hangingPunct="1">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4pPr>
      <a:lvl5pPr marL="2058988" indent="-227013" algn="l" defTabSz="912813" rtl="0" eaLnBrk="1" fontAlgn="base" hangingPunct="1">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53390604-220B-DE46-BA62-AFC5239DDE37}" type="slidenum">
              <a:rPr lang="en-US" sz="800">
                <a:solidFill>
                  <a:srgbClr val="6A5C4B"/>
                </a:solidFill>
                <a:latin typeface="HurmeGeometricSans4 Regular" charset="0"/>
                <a:cs typeface="HurmeGeometricSans4 Regular" charset="0"/>
              </a:rPr>
              <a:pPr>
                <a:defRPr/>
              </a:pPr>
              <a:t>‹#›</a:t>
            </a:fld>
            <a:endParaRPr lang="en-US" sz="800" dirty="0">
              <a:solidFill>
                <a:srgbClr val="6A5C4B"/>
              </a:solidFill>
              <a:latin typeface="HurmeGeometricSans4 Regular" charset="0"/>
              <a:cs typeface="HurmeGeometricSans4 Regular" charset="0"/>
            </a:endParaRPr>
          </a:p>
        </p:txBody>
      </p:sp>
      <p:sp>
        <p:nvSpPr>
          <p:cNvPr id="2052" name="TextBox 8"/>
          <p:cNvSpPr txBox="1">
            <a:spLocks noChangeArrowheads="1"/>
          </p:cNvSpPr>
          <p:nvPr/>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rgbClr val="6A5C4B"/>
                </a:solidFill>
                <a:latin typeface="HurmeGeometricSans4 Regular" charset="0"/>
                <a:cs typeface="HurmeGeometricSans4 Regular" charset="0"/>
              </a:rPr>
              <a:t>HIVE SESSION</a:t>
            </a:r>
          </a:p>
        </p:txBody>
      </p:sp>
      <p:sp>
        <p:nvSpPr>
          <p:cNvPr id="2053" name="Title Placeholder 6"/>
          <p:cNvSpPr>
            <a:spLocks noGrp="1"/>
          </p:cNvSpPr>
          <p:nvPr>
            <p:ph type="title"/>
          </p:nvPr>
        </p:nvSpPr>
        <p:spPr bwMode="auto">
          <a:xfrm>
            <a:off x="239712" y="3898900"/>
            <a:ext cx="4561933"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 name="Rectangle 1"/>
          <p:cNvSpPr/>
          <p:nvPr/>
        </p:nvSpPr>
        <p:spPr>
          <a:xfrm>
            <a:off x="0" y="0"/>
            <a:ext cx="9144000" cy="3597275"/>
          </a:xfrm>
          <a:prstGeom prst="rect">
            <a:avLst/>
          </a:prstGeom>
          <a:solidFill>
            <a:srgbClr val="AF44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HurmeGeometricSans4 Regular" charset="0"/>
            </a:endParaRPr>
          </a:p>
        </p:txBody>
      </p:sp>
      <p:sp>
        <p:nvSpPr>
          <p:cNvPr id="2055" name="Text Placeholder 2"/>
          <p:cNvSpPr>
            <a:spLocks noGrp="1"/>
          </p:cNvSpPr>
          <p:nvPr>
            <p:ph type="body" idx="1"/>
          </p:nvPr>
        </p:nvSpPr>
        <p:spPr bwMode="auto">
          <a:xfrm>
            <a:off x="4802188" y="3898900"/>
            <a:ext cx="4170362"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7789"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20" r:id="rId1"/>
  </p:sldLayoutIdLst>
  <p:hf sldNum="0" hdr="0" ftr="0"/>
  <p:txStyles>
    <p:titleStyle>
      <a:lvl1pPr algn="l" defTabSz="457200" rtl="0" eaLnBrk="1" fontAlgn="base" hangingPunct="1">
        <a:spcBef>
          <a:spcPct val="0"/>
        </a:spcBef>
        <a:spcAft>
          <a:spcPct val="0"/>
        </a:spcAft>
        <a:defRPr lang="en-US" sz="2400" b="1" kern="1200" dirty="0">
          <a:solidFill>
            <a:srgbClr val="FFC320"/>
          </a:solidFill>
          <a:latin typeface="HurmeGeometricSans4-SemiBold" charset="0"/>
          <a:ea typeface="HurmeGeometricSans4-SemiBold" charset="0"/>
          <a:cs typeface="HurmeGeometricSans4-SemiBold" charset="0"/>
        </a:defRPr>
      </a:lvl1pPr>
      <a:lvl2pPr algn="l" defTabSz="912813" rtl="0" eaLnBrk="0" fontAlgn="base" hangingPunct="0">
        <a:spcBef>
          <a:spcPct val="0"/>
        </a:spcBef>
        <a:spcAft>
          <a:spcPct val="0"/>
        </a:spcAft>
        <a:defRPr sz="16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16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16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1600">
          <a:solidFill>
            <a:srgbClr val="6A5C4B"/>
          </a:solidFill>
          <a:latin typeface="Gotham Book" charset="0"/>
          <a:ea typeface="ＭＳ Ｐゴシック" charset="0"/>
        </a:defRPr>
      </a:lvl5pPr>
      <a:lvl6pPr marL="457200" algn="l" defTabSz="912813" rtl="0" fontAlgn="base">
        <a:spcBef>
          <a:spcPct val="0"/>
        </a:spcBef>
        <a:spcAft>
          <a:spcPct val="0"/>
        </a:spcAft>
        <a:defRPr sz="1600">
          <a:solidFill>
            <a:srgbClr val="6A5C4B"/>
          </a:solidFill>
          <a:latin typeface="Gotham Book" charset="0"/>
          <a:ea typeface="ＭＳ Ｐゴシック" charset="0"/>
        </a:defRPr>
      </a:lvl6pPr>
      <a:lvl7pPr marL="914400" algn="l" defTabSz="912813" rtl="0" fontAlgn="base">
        <a:spcBef>
          <a:spcPct val="0"/>
        </a:spcBef>
        <a:spcAft>
          <a:spcPct val="0"/>
        </a:spcAft>
        <a:defRPr sz="1600">
          <a:solidFill>
            <a:srgbClr val="6A5C4B"/>
          </a:solidFill>
          <a:latin typeface="Gotham Book" charset="0"/>
          <a:ea typeface="ＭＳ Ｐゴシック" charset="0"/>
        </a:defRPr>
      </a:lvl7pPr>
      <a:lvl8pPr marL="1371600" algn="l" defTabSz="912813" rtl="0" fontAlgn="base">
        <a:spcBef>
          <a:spcPct val="0"/>
        </a:spcBef>
        <a:spcAft>
          <a:spcPct val="0"/>
        </a:spcAft>
        <a:defRPr sz="1600">
          <a:solidFill>
            <a:srgbClr val="6A5C4B"/>
          </a:solidFill>
          <a:latin typeface="Gotham Book" charset="0"/>
          <a:ea typeface="ＭＳ Ｐゴシック" charset="0"/>
        </a:defRPr>
      </a:lvl8pPr>
      <a:lvl9pPr marL="1828800" algn="l" defTabSz="912813" rtl="0" fontAlgn="base">
        <a:spcBef>
          <a:spcPct val="0"/>
        </a:spcBef>
        <a:spcAft>
          <a:spcPct val="0"/>
        </a:spcAft>
        <a:defRPr sz="1600">
          <a:solidFill>
            <a:srgbClr val="6A5C4B"/>
          </a:solidFill>
          <a:latin typeface="Gotham Book" charset="0"/>
          <a:ea typeface="ＭＳ Ｐゴシック" charset="0"/>
        </a:defRPr>
      </a:lvl9pPr>
    </p:titleStyle>
    <p:bodyStyle>
      <a:lvl1pPr marL="342900" indent="-342900" algn="l" defTabSz="912813" rtl="0" eaLnBrk="0" fontAlgn="base" hangingPunct="0">
        <a:lnSpc>
          <a:spcPts val="1425"/>
        </a:lnSpc>
        <a:spcBef>
          <a:spcPts val="2000"/>
        </a:spcBef>
        <a:spcAft>
          <a:spcPct val="0"/>
        </a:spcAft>
        <a:buClr>
          <a:schemeClr val="tx2"/>
        </a:buClr>
        <a:buSzPct val="100000"/>
        <a:buFont typeface="Lucida Grande" charset="0"/>
        <a:defRPr sz="1100" kern="1200">
          <a:solidFill>
            <a:srgbClr val="6A5C4B"/>
          </a:solidFill>
          <a:latin typeface="HurmeGeometricSans4 Regular" charset="0"/>
          <a:ea typeface="ＭＳ Ｐゴシック" charset="0"/>
          <a:cs typeface="HurmeGeometricSans4 Regular" charset="0"/>
        </a:defRPr>
      </a:lvl1pPr>
      <a:lvl2pPr marL="455613" indent="1588" algn="l" defTabSz="912813" rtl="0" eaLnBrk="0" fontAlgn="base" hangingPunct="0">
        <a:spcBef>
          <a:spcPts val="600"/>
        </a:spcBef>
        <a:spcAft>
          <a:spcPct val="0"/>
        </a:spcAft>
        <a:buSzPct val="100000"/>
        <a:buFont typeface="Lucida Grande" charset="0"/>
        <a:defRPr sz="1200" kern="1200">
          <a:solidFill>
            <a:srgbClr val="6A5C4B"/>
          </a:solidFill>
          <a:latin typeface="Gotham Book"/>
          <a:ea typeface="ＭＳ Ｐゴシック" charset="0"/>
          <a:cs typeface="Gotham Book"/>
        </a:defRPr>
      </a:lvl2pPr>
      <a:lvl3pPr marL="906463" indent="7938" algn="l" defTabSz="912813" rtl="0" eaLnBrk="0" fontAlgn="base" hangingPunct="0">
        <a:spcBef>
          <a:spcPts val="600"/>
        </a:spcBef>
        <a:spcAft>
          <a:spcPct val="0"/>
        </a:spcAft>
        <a:buClr>
          <a:schemeClr val="tx1"/>
        </a:buClr>
        <a:buSzPct val="100000"/>
        <a:buFont typeface="Arial" charset="0"/>
        <a:defRPr sz="1200" kern="1200">
          <a:solidFill>
            <a:srgbClr val="6A5C4B"/>
          </a:solidFill>
          <a:latin typeface="Gotham Book"/>
          <a:ea typeface="ＭＳ Ｐゴシック" charset="0"/>
          <a:cs typeface="Gotham Book"/>
        </a:defRPr>
      </a:lvl3pPr>
      <a:lvl4pPr marL="1360488" indent="11113"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4pPr>
      <a:lvl5pPr marL="1830388" indent="-1588"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77631"/>
        </a:solidFill>
        <a:effectLst/>
      </p:bgPr>
    </p:bg>
    <p:spTree>
      <p:nvGrpSpPr>
        <p:cNvPr id="1" name=""/>
        <p:cNvGrpSpPr/>
        <p:nvPr/>
      </p:nvGrpSpPr>
      <p:grpSpPr>
        <a:xfrm>
          <a:off x="0" y="0"/>
          <a:ext cx="0" cy="0"/>
          <a:chOff x="0" y="0"/>
          <a:chExt cx="0" cy="0"/>
        </a:xfrm>
      </p:grpSpPr>
      <p:sp>
        <p:nvSpPr>
          <p:cNvPr id="6146"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6147" name="TextBox 8"/>
          <p:cNvSpPr txBox="1">
            <a:spLocks noChangeArrowheads="1"/>
          </p:cNvSpPr>
          <p:nvPr/>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HIVE SESSION</a:t>
            </a:r>
          </a:p>
        </p:txBody>
      </p:sp>
      <p:pic>
        <p:nvPicPr>
          <p:cNvPr id="6" name="Picture 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47" r:id="rId4"/>
    <p:sldLayoutId id="2147483748" r:id="rId5"/>
    <p:sldLayoutId id="2147483749" r:id="rId6"/>
    <p:sldLayoutId id="2147483753" r:id="rId7"/>
    <p:sldLayoutId id="2147483724" r:id="rId8"/>
  </p:sldLayoutIdLst>
  <p:hf sldNum="0" hdr="0" ftr="0"/>
  <p:txStyles>
    <p:titleStyle>
      <a:lvl1pPr algn="l" defTabSz="912813" rtl="0" eaLnBrk="0" fontAlgn="base" hangingPunct="0">
        <a:spcBef>
          <a:spcPct val="0"/>
        </a:spcBef>
        <a:spcAft>
          <a:spcPct val="0"/>
        </a:spcAft>
        <a:defRPr sz="2000" kern="1200">
          <a:solidFill>
            <a:srgbClr val="6A5C4B"/>
          </a:solidFill>
          <a:latin typeface="Gotham Book"/>
          <a:ea typeface="ＭＳ Ｐゴシック" charset="0"/>
          <a:cs typeface="Gotham Book"/>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p:titleStyle>
    <p:bodyStyle>
      <a:lvl1pPr marL="342900" indent="-342900" algn="l" defTabSz="912813" rtl="0" eaLnBrk="0" fontAlgn="base" hangingPunct="0">
        <a:lnSpc>
          <a:spcPts val="1425"/>
        </a:lnSpc>
        <a:spcBef>
          <a:spcPts val="2000"/>
        </a:spcBef>
        <a:spcAft>
          <a:spcPct val="0"/>
        </a:spcAft>
        <a:buClr>
          <a:schemeClr val="tx2"/>
        </a:buClr>
        <a:buSzPct val="100000"/>
        <a:buFont typeface="Lucida Grande" charset="0"/>
        <a:defRPr sz="1100" kern="1200">
          <a:solidFill>
            <a:srgbClr val="6A5C4B"/>
          </a:solidFill>
          <a:latin typeface="Gotham Book"/>
          <a:ea typeface="ＭＳ Ｐゴシック" charset="0"/>
          <a:cs typeface="Gotham Book"/>
        </a:defRPr>
      </a:lvl1pPr>
      <a:lvl2pPr marL="455613" indent="1588" algn="l" defTabSz="912813" rtl="0" eaLnBrk="0" fontAlgn="base" hangingPunct="0">
        <a:spcBef>
          <a:spcPts val="600"/>
        </a:spcBef>
        <a:spcAft>
          <a:spcPct val="0"/>
        </a:spcAft>
        <a:buSzPct val="100000"/>
        <a:buFont typeface="Lucida Grande" charset="0"/>
        <a:defRPr sz="1200" kern="1200">
          <a:solidFill>
            <a:srgbClr val="6A5C4B"/>
          </a:solidFill>
          <a:latin typeface="Gotham Book"/>
          <a:ea typeface="ＭＳ Ｐゴシック" charset="0"/>
          <a:cs typeface="Gotham Book"/>
        </a:defRPr>
      </a:lvl2pPr>
      <a:lvl3pPr marL="906463" indent="7938" algn="l" defTabSz="912813" rtl="0" eaLnBrk="0" fontAlgn="base" hangingPunct="0">
        <a:spcBef>
          <a:spcPts val="600"/>
        </a:spcBef>
        <a:spcAft>
          <a:spcPct val="0"/>
        </a:spcAft>
        <a:buClr>
          <a:schemeClr val="tx1"/>
        </a:buClr>
        <a:buSzPct val="100000"/>
        <a:buFont typeface="Arial" charset="0"/>
        <a:defRPr sz="1200" kern="1200">
          <a:solidFill>
            <a:srgbClr val="6A5C4B"/>
          </a:solidFill>
          <a:latin typeface="Gotham Book"/>
          <a:ea typeface="ＭＳ Ｐゴシック" charset="0"/>
          <a:cs typeface="Gotham Book"/>
        </a:defRPr>
      </a:lvl3pPr>
      <a:lvl4pPr marL="1360488" indent="11113"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4pPr>
      <a:lvl5pPr marL="1830388" indent="-1588"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F6D761C5-FD9B-A44D-93D8-05AFE978B6B0}" type="slidenum">
              <a:rPr lang="en-US" sz="800">
                <a:solidFill>
                  <a:srgbClr val="6A5C4B"/>
                </a:solidFill>
                <a:latin typeface="HurmeGeometricSans4 Regular" charset="0"/>
                <a:cs typeface="HurmeGeometricSans4 Regular" charset="0"/>
              </a:rPr>
              <a:pPr>
                <a:defRPr/>
              </a:pPr>
              <a:t>‹#›</a:t>
            </a:fld>
            <a:endParaRPr lang="en-US" sz="800" dirty="0">
              <a:solidFill>
                <a:srgbClr val="6A5C4B"/>
              </a:solidFill>
              <a:latin typeface="HurmeGeometricSans4 Regular" charset="0"/>
              <a:cs typeface="HurmeGeometricSans4 Regular" charset="0"/>
            </a:endParaRPr>
          </a:p>
        </p:txBody>
      </p:sp>
      <p:sp>
        <p:nvSpPr>
          <p:cNvPr id="9219" name="TextBox 8"/>
          <p:cNvSpPr txBox="1">
            <a:spLocks noChangeArrowheads="1"/>
          </p:cNvSpPr>
          <p:nvPr/>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rgbClr val="6A5C4B"/>
                </a:solidFill>
                <a:latin typeface="HurmeGeometricSans4 Regular" charset="0"/>
                <a:cs typeface="HurmeGeometricSans4 Regular" charset="0"/>
              </a:rPr>
              <a:t>PRESENTATION </a:t>
            </a:r>
            <a:r>
              <a:rPr lang="en-US" sz="800" dirty="0">
                <a:solidFill>
                  <a:srgbClr val="A8B307"/>
                </a:solidFill>
                <a:latin typeface="HurmeGeometricSans4 Regular" charset="0"/>
                <a:cs typeface="HurmeGeometricSans4 Regular" charset="0"/>
              </a:rPr>
              <a:t>|</a:t>
            </a:r>
            <a:r>
              <a:rPr lang="en-US" sz="800" dirty="0">
                <a:solidFill>
                  <a:srgbClr val="6A5C4B"/>
                </a:solidFill>
                <a:latin typeface="HurmeGeometricSans4 Regular" charset="0"/>
                <a:cs typeface="HurmeGeometricSans4 Regular" charset="0"/>
              </a:rPr>
              <a:t> 2014</a:t>
            </a:r>
          </a:p>
        </p:txBody>
      </p:sp>
      <p:sp>
        <p:nvSpPr>
          <p:cNvPr id="7" name="Rectangle 6"/>
          <p:cNvSpPr/>
          <p:nvPr/>
        </p:nvSpPr>
        <p:spPr>
          <a:xfrm>
            <a:off x="0" y="0"/>
            <a:ext cx="6230938" cy="5143500"/>
          </a:xfrm>
          <a:prstGeom prst="rect">
            <a:avLst/>
          </a:prstGeom>
          <a:solidFill>
            <a:srgbClr val="E776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HurmeGeometricSans4 Regular" charset="0"/>
            </a:endParaRPr>
          </a:p>
        </p:txBody>
      </p:sp>
      <p:sp>
        <p:nvSpPr>
          <p:cNvPr id="8" name="Text Placeholder 3"/>
          <p:cNvSpPr>
            <a:spLocks noGrp="1"/>
          </p:cNvSpPr>
          <p:nvPr>
            <p:ph type="body" idx="1"/>
          </p:nvPr>
        </p:nvSpPr>
        <p:spPr bwMode="auto">
          <a:xfrm>
            <a:off x="6464300" y="874713"/>
            <a:ext cx="2222500" cy="33940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7789"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27" r:id="rId1"/>
  </p:sldLayoutIdLst>
  <p:hf sldNum="0" hdr="0" ftr="0"/>
  <p:txStyles>
    <p:titleStyle>
      <a:lvl1pPr algn="l" defTabSz="912813" rtl="0" eaLnBrk="0" fontAlgn="base" hangingPunct="0">
        <a:spcBef>
          <a:spcPct val="0"/>
        </a:spcBef>
        <a:spcAft>
          <a:spcPct val="0"/>
        </a:spcAft>
        <a:defRPr sz="1400" kern="1200">
          <a:solidFill>
            <a:srgbClr val="6A5C4B"/>
          </a:solidFill>
          <a:latin typeface="Gotham Book"/>
          <a:ea typeface="ＭＳ Ｐゴシック" charset="0"/>
          <a:cs typeface="Gotham Book"/>
        </a:defRPr>
      </a:lvl1pPr>
      <a:lvl2pPr algn="l" defTabSz="912813" rtl="0" eaLnBrk="0" fontAlgn="base" hangingPunct="0">
        <a:spcBef>
          <a:spcPct val="0"/>
        </a:spcBef>
        <a:spcAft>
          <a:spcPct val="0"/>
        </a:spcAft>
        <a:defRPr sz="14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14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14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1400">
          <a:solidFill>
            <a:srgbClr val="6A5C4B"/>
          </a:solidFill>
          <a:latin typeface="Gotham Book" charset="0"/>
          <a:ea typeface="ＭＳ Ｐゴシック" charset="0"/>
        </a:defRPr>
      </a:lvl5pPr>
      <a:lvl6pPr marL="457200" algn="l" defTabSz="912813" rtl="0" fontAlgn="base">
        <a:spcBef>
          <a:spcPct val="0"/>
        </a:spcBef>
        <a:spcAft>
          <a:spcPct val="0"/>
        </a:spcAft>
        <a:defRPr sz="1400">
          <a:solidFill>
            <a:srgbClr val="6A5C4B"/>
          </a:solidFill>
          <a:latin typeface="Gotham Book" charset="0"/>
          <a:ea typeface="ＭＳ Ｐゴシック" charset="0"/>
        </a:defRPr>
      </a:lvl6pPr>
      <a:lvl7pPr marL="914400" algn="l" defTabSz="912813" rtl="0" fontAlgn="base">
        <a:spcBef>
          <a:spcPct val="0"/>
        </a:spcBef>
        <a:spcAft>
          <a:spcPct val="0"/>
        </a:spcAft>
        <a:defRPr sz="1400">
          <a:solidFill>
            <a:srgbClr val="6A5C4B"/>
          </a:solidFill>
          <a:latin typeface="Gotham Book" charset="0"/>
          <a:ea typeface="ＭＳ Ｐゴシック" charset="0"/>
        </a:defRPr>
      </a:lvl7pPr>
      <a:lvl8pPr marL="1371600" algn="l" defTabSz="912813" rtl="0" fontAlgn="base">
        <a:spcBef>
          <a:spcPct val="0"/>
        </a:spcBef>
        <a:spcAft>
          <a:spcPct val="0"/>
        </a:spcAft>
        <a:defRPr sz="1400">
          <a:solidFill>
            <a:srgbClr val="6A5C4B"/>
          </a:solidFill>
          <a:latin typeface="Gotham Book" charset="0"/>
          <a:ea typeface="ＭＳ Ｐゴシック" charset="0"/>
        </a:defRPr>
      </a:lvl8pPr>
      <a:lvl9pPr marL="1828800" algn="l" defTabSz="912813" rtl="0" fontAlgn="base">
        <a:spcBef>
          <a:spcPct val="0"/>
        </a:spcBef>
        <a:spcAft>
          <a:spcPct val="0"/>
        </a:spcAft>
        <a:defRPr sz="1400">
          <a:solidFill>
            <a:srgbClr val="6A5C4B"/>
          </a:solidFill>
          <a:latin typeface="Gotham Book" charset="0"/>
          <a:ea typeface="ＭＳ Ｐゴシック" charset="0"/>
        </a:defRPr>
      </a:lvl9pPr>
    </p:titleStyle>
    <p:bodyStyle>
      <a:lvl1pPr marL="171450" indent="-171450" algn="l" defTabSz="912813" rtl="0" eaLnBrk="0" fontAlgn="base" hangingPunct="0">
        <a:spcBef>
          <a:spcPts val="600"/>
        </a:spcBef>
        <a:spcAft>
          <a:spcPct val="0"/>
        </a:spcAft>
        <a:buClr>
          <a:srgbClr val="5C4F47"/>
        </a:buClr>
        <a:buSzPct val="100000"/>
        <a:buFont typeface="Arial"/>
        <a:buChar char="•"/>
        <a:defRPr sz="1400" kern="1200">
          <a:solidFill>
            <a:srgbClr val="6A5C4B"/>
          </a:solidFill>
          <a:latin typeface="HurmeGeometricSans4 Regular" charset="0"/>
          <a:ea typeface="ＭＳ Ｐゴシック" charset="0"/>
          <a:cs typeface="HurmeGeometricSans4 Regular" charset="0"/>
        </a:defRPr>
      </a:lvl1pPr>
      <a:lvl2pPr marL="228600" indent="228600" algn="l" defTabSz="912813" rtl="0" eaLnBrk="0" fontAlgn="base" hangingPunct="0">
        <a:spcBef>
          <a:spcPts val="600"/>
        </a:spcBef>
        <a:spcAft>
          <a:spcPct val="0"/>
        </a:spcAft>
        <a:buSzPct val="100000"/>
        <a:buFont typeface="Lucida Grande" charset="0"/>
        <a:defRPr sz="1200" kern="1200">
          <a:solidFill>
            <a:srgbClr val="6A5C4B"/>
          </a:solidFill>
          <a:latin typeface="Gotham Book"/>
          <a:ea typeface="ＭＳ Ｐゴシック" charset="0"/>
          <a:cs typeface="Gotham Book"/>
        </a:defRPr>
      </a:lvl2pPr>
      <a:lvl3pPr marL="1135063" indent="-227013" algn="l" defTabSz="912813" rtl="0" eaLnBrk="0" fontAlgn="base" hangingPunct="0">
        <a:spcBef>
          <a:spcPts val="600"/>
        </a:spcBef>
        <a:spcAft>
          <a:spcPct val="0"/>
        </a:spcAft>
        <a:buClr>
          <a:schemeClr val="tx1"/>
        </a:buClr>
        <a:buSzPct val="100000"/>
        <a:buFont typeface="Arial" charset="0"/>
        <a:buChar char="•"/>
        <a:defRPr sz="1200" kern="1200">
          <a:solidFill>
            <a:srgbClr val="6A5C4B"/>
          </a:solidFill>
          <a:latin typeface="Gotham Book"/>
          <a:ea typeface="ＭＳ Ｐゴシック" charset="0"/>
          <a:cs typeface="Gotham Book"/>
        </a:defRPr>
      </a:lvl3pPr>
      <a:lvl4pPr marL="1589088" indent="-227013" algn="l" defTabSz="912813" rtl="0" eaLnBrk="0" fontAlgn="base" hangingPunct="0">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4pPr>
      <a:lvl5pPr marL="2058988" indent="-227013" algn="l" defTabSz="912813" rtl="0" eaLnBrk="0" fontAlgn="base" hangingPunct="0">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311CAE3-3F52-9742-9910-6DA9099022E5}" type="slidenum">
              <a:rPr lang="en-US" sz="800">
                <a:solidFill>
                  <a:srgbClr val="6A5C4B"/>
                </a:solidFill>
                <a:latin typeface="HurmeGeometricSans4 Regular" charset="0"/>
                <a:cs typeface="HurmeGeometricSans4 Regular" charset="0"/>
              </a:rPr>
              <a:pPr>
                <a:defRPr/>
              </a:pPr>
              <a:t>‹#›</a:t>
            </a:fld>
            <a:endParaRPr lang="en-US" sz="800" dirty="0">
              <a:solidFill>
                <a:srgbClr val="6A5C4B"/>
              </a:solidFill>
              <a:latin typeface="HurmeGeometricSans4 Regular" charset="0"/>
              <a:cs typeface="HurmeGeometricSans4 Regular" charset="0"/>
            </a:endParaRPr>
          </a:p>
        </p:txBody>
      </p:sp>
      <p:sp>
        <p:nvSpPr>
          <p:cNvPr id="12292" name="Title Placeholder 1"/>
          <p:cNvSpPr>
            <a:spLocks noGrp="1"/>
          </p:cNvSpPr>
          <p:nvPr>
            <p:ph type="title"/>
          </p:nvPr>
        </p:nvSpPr>
        <p:spPr bwMode="auto">
          <a:xfrm>
            <a:off x="457200" y="206375"/>
            <a:ext cx="8229600"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293" name="Text Placeholder 2"/>
          <p:cNvSpPr>
            <a:spLocks noGrp="1"/>
          </p:cNvSpPr>
          <p:nvPr>
            <p:ph type="body" idx="1"/>
          </p:nvPr>
        </p:nvSpPr>
        <p:spPr bwMode="auto">
          <a:xfrm>
            <a:off x="457200" y="1200150"/>
            <a:ext cx="8229600" cy="33940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rgbClr val="6A5C4B"/>
                </a:solidFill>
                <a:latin typeface="HurmeGeometricSans4 Regular" charset="0"/>
                <a:cs typeface="HurmeGeometricSans4 Regular" charset="0"/>
              </a:rPr>
              <a:t>HIVE SESSION</a:t>
            </a:r>
          </a:p>
        </p:txBody>
      </p:sp>
      <p:pic>
        <p:nvPicPr>
          <p:cNvPr id="8" name="Picture 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097789"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30" r:id="rId1"/>
    <p:sldLayoutId id="2147483736" r:id="rId2"/>
    <p:sldLayoutId id="2147483737" r:id="rId3"/>
    <p:sldLayoutId id="2147483731" r:id="rId4"/>
    <p:sldLayoutId id="2147483738" r:id="rId5"/>
    <p:sldLayoutId id="2147483734" r:id="rId6"/>
    <p:sldLayoutId id="2147483739" r:id="rId7"/>
    <p:sldLayoutId id="2147483754" r:id="rId8"/>
    <p:sldLayoutId id="2147483756" r:id="rId9"/>
  </p:sldLayoutIdLst>
  <p:hf sldNum="0" hdr="0" ftr="0"/>
  <p:txStyles>
    <p:titleStyle>
      <a:lvl1pPr algn="l" defTabSz="912813" rtl="0" eaLnBrk="0" fontAlgn="base" hangingPunct="0">
        <a:spcBef>
          <a:spcPct val="0"/>
        </a:spcBef>
        <a:spcAft>
          <a:spcPct val="0"/>
        </a:spcAft>
        <a:defRPr sz="18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p:titleStyle>
    <p:body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HurmeGeometricSans4 Regular" charset="0"/>
          <a:ea typeface="ＭＳ Ｐゴシック" charset="0"/>
          <a:cs typeface="HurmeGeometricSans4 Regular"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HurmeGeometricSans4 Regular" charset="0"/>
          <a:ea typeface="ＭＳ Ｐゴシック" charset="0"/>
          <a:cs typeface="HurmeGeometricSans4 Regular"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HurmeGeometricSans4 Regular" charset="0"/>
          <a:ea typeface="ＭＳ Ｐゴシック" charset="0"/>
          <a:cs typeface="HurmeGeometricSans4 Regular"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HurmeGeometricSans4 Regular" charset="0"/>
          <a:ea typeface="ＭＳ Ｐゴシック" charset="0"/>
          <a:cs typeface="HurmeGeometricSans4 Regular"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HurmeGeometricSans4 Regular" charset="0"/>
          <a:ea typeface="ＭＳ Ｐゴシック" charset="0"/>
          <a:cs typeface="HurmeGeometricSans4 Regular"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4315" y="1577975"/>
            <a:ext cx="8675370" cy="993775"/>
          </a:xfrm>
        </p:spPr>
        <p:txBody>
          <a:bodyPr/>
          <a:lstStyle/>
          <a:p>
            <a:r>
              <a:rPr lang="en-US" dirty="0"/>
              <a:t>Tech Talk: The Functional Reasons to Use Honey</a:t>
            </a:r>
          </a:p>
        </p:txBody>
      </p:sp>
    </p:spTree>
    <p:extLst>
      <p:ext uri="{BB962C8B-B14F-4D97-AF65-F5344CB8AC3E}">
        <p14:creationId xmlns:p14="http://schemas.microsoft.com/office/powerpoint/2010/main" val="280872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29" y="0"/>
            <a:ext cx="8258677" cy="5143500"/>
          </a:xfrm>
        </p:spPr>
        <p:txBody>
          <a:bodyPr/>
          <a:lstStyle/>
          <a:p>
            <a:pPr>
              <a:lnSpc>
                <a:spcPct val="100000"/>
              </a:lnSpc>
            </a:pPr>
            <a:r>
              <a:rPr lang="en-US" sz="8000" dirty="0"/>
              <a:t>thickener and binder</a:t>
            </a:r>
          </a:p>
        </p:txBody>
      </p:sp>
    </p:spTree>
    <p:extLst>
      <p:ext uri="{BB962C8B-B14F-4D97-AF65-F5344CB8AC3E}">
        <p14:creationId xmlns:p14="http://schemas.microsoft.com/office/powerpoint/2010/main" val="311676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899" y="798575"/>
            <a:ext cx="5958510" cy="857250"/>
          </a:xfrm>
        </p:spPr>
        <p:txBody>
          <a:bodyPr>
            <a:noAutofit/>
          </a:bodyPr>
          <a:lstStyle/>
          <a:p>
            <a:r>
              <a:rPr lang="en-US" sz="2600" b="1" dirty="0"/>
              <a:t>Honey naturally coats, binds and thickens sauces, bakery foods, dairy products and more.</a:t>
            </a:r>
          </a:p>
        </p:txBody>
      </p:sp>
      <p:sp>
        <p:nvSpPr>
          <p:cNvPr id="3" name="Text Placeholder 2"/>
          <p:cNvSpPr>
            <a:spLocks noGrp="1"/>
          </p:cNvSpPr>
          <p:nvPr>
            <p:ph type="body" sz="quarter" idx="10"/>
          </p:nvPr>
        </p:nvSpPr>
        <p:spPr>
          <a:xfrm>
            <a:off x="342899" y="1990169"/>
            <a:ext cx="5829301" cy="2571750"/>
          </a:xfrm>
        </p:spPr>
        <p:txBody>
          <a:bodyPr/>
          <a:lstStyle/>
          <a:p>
            <a:pPr>
              <a:spcBef>
                <a:spcPts val="0"/>
              </a:spcBef>
              <a:buFont typeface="Arial" panose="020B0604020202020204" pitchFamily="34" charset="0"/>
              <a:buChar char="•"/>
            </a:pPr>
            <a:r>
              <a:rPr lang="en-US" sz="1800" dirty="0"/>
              <a:t>Improves body and mouthfeel of products due to its viscosity. </a:t>
            </a:r>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r>
              <a:rPr lang="en-US" sz="1800" dirty="0"/>
              <a:t>Can serve as an all-natural binder in products with significant inclusions. </a:t>
            </a:r>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r>
              <a:rPr lang="en-US" sz="1800" dirty="0"/>
              <a:t>Can coat nuts and seeds to extend shelf life, naturally.</a:t>
            </a:r>
          </a:p>
        </p:txBody>
      </p:sp>
      <p:pic>
        <p:nvPicPr>
          <p:cNvPr id="6" name="Picture 5" descr="A box of donuts&#10;&#10;Description automatically generated with medium confidence">
            <a:extLst>
              <a:ext uri="{FF2B5EF4-FFF2-40B4-BE49-F238E27FC236}">
                <a16:creationId xmlns:a16="http://schemas.microsoft.com/office/drawing/2014/main" id="{0D75473F-2BD9-3869-30CE-0FB3679E191A}"/>
              </a:ext>
            </a:extLst>
          </p:cNvPr>
          <p:cNvPicPr>
            <a:picLocks noChangeAspect="1"/>
          </p:cNvPicPr>
          <p:nvPr/>
        </p:nvPicPr>
        <p:blipFill>
          <a:blip r:embed="rId3"/>
          <a:stretch>
            <a:fillRect/>
          </a:stretch>
        </p:blipFill>
        <p:spPr>
          <a:xfrm>
            <a:off x="5386512" y="247236"/>
            <a:ext cx="4649028" cy="4649028"/>
          </a:xfrm>
          <a:prstGeom prst="rect">
            <a:avLst/>
          </a:prstGeom>
        </p:spPr>
      </p:pic>
    </p:spTree>
    <p:extLst>
      <p:ext uri="{BB962C8B-B14F-4D97-AF65-F5344CB8AC3E}">
        <p14:creationId xmlns:p14="http://schemas.microsoft.com/office/powerpoint/2010/main" val="277940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29" y="0"/>
            <a:ext cx="8258677" cy="5143500"/>
          </a:xfrm>
        </p:spPr>
        <p:txBody>
          <a:bodyPr/>
          <a:lstStyle/>
          <a:p>
            <a:pPr>
              <a:lnSpc>
                <a:spcPct val="100000"/>
              </a:lnSpc>
            </a:pPr>
            <a:r>
              <a:rPr lang="en-US" sz="8000" dirty="0"/>
              <a:t>emulsification</a:t>
            </a:r>
          </a:p>
        </p:txBody>
      </p:sp>
    </p:spTree>
    <p:extLst>
      <p:ext uri="{BB962C8B-B14F-4D97-AF65-F5344CB8AC3E}">
        <p14:creationId xmlns:p14="http://schemas.microsoft.com/office/powerpoint/2010/main" val="79614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191" y="1135321"/>
            <a:ext cx="5039249" cy="857250"/>
          </a:xfrm>
        </p:spPr>
        <p:txBody>
          <a:bodyPr>
            <a:noAutofit/>
          </a:bodyPr>
          <a:lstStyle/>
          <a:p>
            <a:r>
              <a:rPr lang="en-US" sz="3600" b="1" dirty="0"/>
              <a:t>Honey may eliminate emulsifiers</a:t>
            </a:r>
          </a:p>
        </p:txBody>
      </p:sp>
      <p:sp>
        <p:nvSpPr>
          <p:cNvPr id="3" name="Text Placeholder 2"/>
          <p:cNvSpPr>
            <a:spLocks noGrp="1"/>
          </p:cNvSpPr>
          <p:nvPr>
            <p:ph type="body" sz="quarter" idx="10"/>
          </p:nvPr>
        </p:nvSpPr>
        <p:spPr>
          <a:xfrm>
            <a:off x="489192" y="2110680"/>
            <a:ext cx="6048242" cy="2423220"/>
          </a:xfrm>
        </p:spPr>
        <p:txBody>
          <a:bodyPr/>
          <a:lstStyle/>
          <a:p>
            <a:pPr marL="0" indent="0">
              <a:spcBef>
                <a:spcPts val="0"/>
              </a:spcBef>
              <a:buNone/>
            </a:pPr>
            <a:r>
              <a:rPr lang="en-US" sz="2400" dirty="0">
                <a:ea typeface="Hurme Geometric Sans 4" charset="0"/>
                <a:cs typeface="Hurme Geometric Sans 4" charset="0"/>
              </a:rPr>
              <a:t>Honey has emulsification properties and can be used for flavor and functionality, thus reducing number of ingredients. </a:t>
            </a:r>
          </a:p>
          <a:p>
            <a:pPr marL="0" indent="0">
              <a:spcBef>
                <a:spcPts val="0"/>
              </a:spcBef>
              <a:buNone/>
            </a:pPr>
            <a:endParaRPr lang="en-US" sz="2400" dirty="0">
              <a:ea typeface="Hurme Geometric Sans 4" charset="0"/>
              <a:cs typeface="Hurme Geometric Sans 4" charset="0"/>
            </a:endParaRPr>
          </a:p>
          <a:p>
            <a:pPr marL="0" indent="0">
              <a:spcBef>
                <a:spcPts val="0"/>
              </a:spcBef>
              <a:buNone/>
            </a:pPr>
            <a:r>
              <a:rPr lang="en-US" sz="2400" dirty="0">
                <a:ea typeface="Hurme Geometric Sans 4" charset="0"/>
                <a:cs typeface="Hurme Geometric Sans 4" charset="0"/>
              </a:rPr>
              <a:t>Clean label emulsification.</a:t>
            </a:r>
            <a:endParaRPr lang="en-US" sz="2400" dirty="0">
              <a:latin typeface="Hurme Geometric Sans 4" panose="020B0500020000000000" pitchFamily="34" charset="77"/>
            </a:endParaRPr>
          </a:p>
        </p:txBody>
      </p:sp>
      <p:pic>
        <p:nvPicPr>
          <p:cNvPr id="2" name="Picture 1">
            <a:extLst>
              <a:ext uri="{FF2B5EF4-FFF2-40B4-BE49-F238E27FC236}">
                <a16:creationId xmlns:a16="http://schemas.microsoft.com/office/drawing/2014/main" id="{379086CB-E0CE-5BD0-76F0-F0A3F9599A71}"/>
              </a:ext>
            </a:extLst>
          </p:cNvPr>
          <p:cNvPicPr>
            <a:picLocks noChangeAspect="1"/>
          </p:cNvPicPr>
          <p:nvPr/>
        </p:nvPicPr>
        <p:blipFill rotWithShape="1">
          <a:blip r:embed="rId2"/>
          <a:srcRect l="31608" r="33653"/>
          <a:stretch/>
        </p:blipFill>
        <p:spPr>
          <a:xfrm>
            <a:off x="7280577" y="275380"/>
            <a:ext cx="1479334" cy="4258520"/>
          </a:xfrm>
          <a:prstGeom prst="rect">
            <a:avLst/>
          </a:prstGeom>
        </p:spPr>
      </p:pic>
    </p:spTree>
    <p:extLst>
      <p:ext uri="{BB962C8B-B14F-4D97-AF65-F5344CB8AC3E}">
        <p14:creationId xmlns:p14="http://schemas.microsoft.com/office/powerpoint/2010/main" val="400919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29" y="0"/>
            <a:ext cx="8258677" cy="5143500"/>
          </a:xfrm>
        </p:spPr>
        <p:txBody>
          <a:bodyPr/>
          <a:lstStyle/>
          <a:p>
            <a:pPr>
              <a:lnSpc>
                <a:spcPct val="100000"/>
              </a:lnSpc>
            </a:pPr>
            <a:r>
              <a:rPr lang="en-US" sz="8000" dirty="0"/>
              <a:t>masking</a:t>
            </a:r>
          </a:p>
        </p:txBody>
      </p:sp>
    </p:spTree>
    <p:extLst>
      <p:ext uri="{BB962C8B-B14F-4D97-AF65-F5344CB8AC3E}">
        <p14:creationId xmlns:p14="http://schemas.microsoft.com/office/powerpoint/2010/main" val="137312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1" y="1049609"/>
            <a:ext cx="5082540" cy="857250"/>
          </a:xfrm>
        </p:spPr>
        <p:txBody>
          <a:bodyPr>
            <a:noAutofit/>
          </a:bodyPr>
          <a:lstStyle/>
          <a:p>
            <a:pPr marL="0" indent="0">
              <a:spcBef>
                <a:spcPts val="0"/>
              </a:spcBef>
              <a:buNone/>
            </a:pPr>
            <a:r>
              <a:rPr lang="en-US" sz="3200" b="1" dirty="0"/>
              <a:t>Honey is a great </a:t>
            </a:r>
            <a:br>
              <a:rPr lang="en-US" sz="3200" b="1" dirty="0"/>
            </a:br>
            <a:r>
              <a:rPr lang="en-US" sz="3200" b="1" dirty="0"/>
              <a:t>flavor masker.</a:t>
            </a:r>
          </a:p>
        </p:txBody>
      </p:sp>
      <p:sp>
        <p:nvSpPr>
          <p:cNvPr id="3" name="Text Placeholder 2">
            <a:extLst>
              <a:ext uri="{FF2B5EF4-FFF2-40B4-BE49-F238E27FC236}">
                <a16:creationId xmlns:a16="http://schemas.microsoft.com/office/drawing/2014/main" id="{23A91809-00BF-B34F-A541-CF7646D58ECA}"/>
              </a:ext>
            </a:extLst>
          </p:cNvPr>
          <p:cNvSpPr>
            <a:spLocks noGrp="1"/>
          </p:cNvSpPr>
          <p:nvPr>
            <p:ph type="body" sz="quarter" idx="10"/>
          </p:nvPr>
        </p:nvSpPr>
        <p:spPr>
          <a:xfrm>
            <a:off x="342901" y="2112665"/>
            <a:ext cx="4754880" cy="2222923"/>
          </a:xfrm>
        </p:spPr>
        <p:txBody>
          <a:bodyPr/>
          <a:lstStyle/>
          <a:p>
            <a:pPr marL="0" indent="0">
              <a:spcBef>
                <a:spcPts val="0"/>
              </a:spcBef>
              <a:buNone/>
            </a:pPr>
            <a:r>
              <a:rPr lang="en-US" sz="1800" dirty="0">
                <a:latin typeface="Hurme Geometric Sans 4" panose="020B0500020000000000" pitchFamily="34" charset="77"/>
              </a:rPr>
              <a:t>Covers up off-flavors without over-powering a formula.</a:t>
            </a:r>
          </a:p>
          <a:p>
            <a:pPr marL="0" indent="0">
              <a:spcBef>
                <a:spcPts val="0"/>
              </a:spcBef>
              <a:buNone/>
            </a:pPr>
            <a:endParaRPr lang="en-US" sz="1800" dirty="0">
              <a:latin typeface="Hurme Geometric Sans 4" panose="020B0500020000000000" pitchFamily="34" charset="77"/>
              <a:cs typeface="Calibri"/>
            </a:endParaRPr>
          </a:p>
          <a:p>
            <a:pPr marL="0" indent="0">
              <a:spcBef>
                <a:spcPts val="0"/>
              </a:spcBef>
              <a:buNone/>
            </a:pPr>
            <a:r>
              <a:rPr lang="en-US" sz="1800" dirty="0">
                <a:latin typeface="Hurme Geometric Sans 4" panose="020B0500020000000000" pitchFamily="34" charset="77"/>
                <a:cs typeface="Calibri"/>
              </a:rPr>
              <a:t>Plays key role in making whole grains and functional ingredients more palatable.</a:t>
            </a:r>
          </a:p>
          <a:p>
            <a:pPr marL="0" indent="0">
              <a:spcBef>
                <a:spcPts val="0"/>
              </a:spcBef>
              <a:buNone/>
            </a:pPr>
            <a:endParaRPr lang="en-US" sz="1800" dirty="0">
              <a:latin typeface="Hurme Geometric Sans 4" panose="020B0500020000000000" pitchFamily="34" charset="77"/>
              <a:cs typeface="Calibri"/>
            </a:endParaRPr>
          </a:p>
          <a:p>
            <a:pPr marL="0" indent="0">
              <a:spcBef>
                <a:spcPts val="0"/>
              </a:spcBef>
              <a:buNone/>
            </a:pPr>
            <a:r>
              <a:rPr lang="en-US" sz="1800" dirty="0">
                <a:latin typeface="Hurme Geometric Sans 4" panose="020B0500020000000000" pitchFamily="34" charset="77"/>
                <a:cs typeface="Calibri"/>
              </a:rPr>
              <a:t>Also gives consumers comfort of a familiar flavor.</a:t>
            </a:r>
          </a:p>
          <a:p>
            <a:pPr marL="398463" lvl="1" indent="0">
              <a:spcBef>
                <a:spcPts val="0"/>
              </a:spcBef>
              <a:buNone/>
            </a:pPr>
            <a:endParaRPr lang="en-US" sz="1800" dirty="0">
              <a:latin typeface="Hurme Geometric Sans 4" panose="020B0500020000000000" pitchFamily="34" charset="77"/>
            </a:endParaRPr>
          </a:p>
        </p:txBody>
      </p:sp>
      <p:pic>
        <p:nvPicPr>
          <p:cNvPr id="5" name="Picture 4">
            <a:extLst>
              <a:ext uri="{FF2B5EF4-FFF2-40B4-BE49-F238E27FC236}">
                <a16:creationId xmlns:a16="http://schemas.microsoft.com/office/drawing/2014/main" id="{8110866D-F029-9F3D-4646-1EDD4A734FD5}"/>
              </a:ext>
            </a:extLst>
          </p:cNvPr>
          <p:cNvPicPr>
            <a:picLocks noChangeAspect="1"/>
          </p:cNvPicPr>
          <p:nvPr/>
        </p:nvPicPr>
        <p:blipFill>
          <a:blip r:embed="rId2"/>
          <a:stretch>
            <a:fillRect/>
          </a:stretch>
        </p:blipFill>
        <p:spPr>
          <a:xfrm>
            <a:off x="5157294" y="691783"/>
            <a:ext cx="3643805" cy="3643805"/>
          </a:xfrm>
          <a:prstGeom prst="rect">
            <a:avLst/>
          </a:prstGeom>
        </p:spPr>
      </p:pic>
    </p:spTree>
    <p:extLst>
      <p:ext uri="{BB962C8B-B14F-4D97-AF65-F5344CB8AC3E}">
        <p14:creationId xmlns:p14="http://schemas.microsoft.com/office/powerpoint/2010/main" val="178991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4EB227-815A-2963-B5CD-19B05682AD82}"/>
              </a:ext>
            </a:extLst>
          </p:cNvPr>
          <p:cNvSpPr>
            <a:spLocks noGrp="1"/>
          </p:cNvSpPr>
          <p:nvPr>
            <p:ph type="title"/>
          </p:nvPr>
        </p:nvSpPr>
        <p:spPr>
          <a:xfrm>
            <a:off x="0" y="285546"/>
            <a:ext cx="9117105" cy="4089660"/>
          </a:xfrm>
        </p:spPr>
        <p:txBody>
          <a:bodyPr/>
          <a:lstStyle/>
          <a:p>
            <a:pPr>
              <a:lnSpc>
                <a:spcPct val="100000"/>
              </a:lnSpc>
            </a:pPr>
            <a:r>
              <a:rPr lang="en-US" sz="5000" b="1" dirty="0">
                <a:latin typeface="Hurme Geometric Sans 4" panose="020B0500020000000000" pitchFamily="34" charset="77"/>
              </a:rPr>
              <a:t>Email questions to </a:t>
            </a:r>
            <a:r>
              <a:rPr lang="en-US" sz="5000" b="1" dirty="0" err="1">
                <a:latin typeface="Hurme Geometric Sans 4" panose="020B0500020000000000" pitchFamily="34" charset="77"/>
              </a:rPr>
              <a:t>keith@honey.com</a:t>
            </a:r>
            <a:endParaRPr lang="en-US" sz="5000" dirty="0">
              <a:latin typeface="Hurme Geometric Sans 4" panose="020B0500020000000000" pitchFamily="34" charset="77"/>
            </a:endParaRPr>
          </a:p>
        </p:txBody>
      </p:sp>
    </p:spTree>
    <p:extLst>
      <p:ext uri="{BB962C8B-B14F-4D97-AF65-F5344CB8AC3E}">
        <p14:creationId xmlns:p14="http://schemas.microsoft.com/office/powerpoint/2010/main" val="261545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0368"/>
            <a:ext cx="7886700" cy="2102764"/>
          </a:xfrm>
        </p:spPr>
        <p:txBody>
          <a:bodyPr/>
          <a:lstStyle/>
          <a:p>
            <a:pPr>
              <a:lnSpc>
                <a:spcPct val="100000"/>
              </a:lnSpc>
            </a:pPr>
            <a:r>
              <a:rPr lang="en-US" sz="8000" dirty="0"/>
              <a:t>acidity</a:t>
            </a:r>
            <a:endParaRPr lang="en-US" sz="4000" dirty="0"/>
          </a:p>
        </p:txBody>
      </p:sp>
    </p:spTree>
    <p:extLst>
      <p:ext uri="{BB962C8B-B14F-4D97-AF65-F5344CB8AC3E}">
        <p14:creationId xmlns:p14="http://schemas.microsoft.com/office/powerpoint/2010/main" val="118156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B26292-EAFD-E44A-BE61-9576C8CBDE67}"/>
              </a:ext>
            </a:extLst>
          </p:cNvPr>
          <p:cNvSpPr/>
          <p:nvPr/>
        </p:nvSpPr>
        <p:spPr>
          <a:xfrm>
            <a:off x="0" y="1"/>
            <a:ext cx="9144000" cy="857250"/>
          </a:xfrm>
          <a:prstGeom prst="rect">
            <a:avLst/>
          </a:prstGeom>
          <a:solidFill>
            <a:srgbClr val="FFC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urme Geometric Sans 4" panose="020B0500020000000000" pitchFamily="34" charset="77"/>
            </a:endParaRPr>
          </a:p>
        </p:txBody>
      </p:sp>
      <p:sp>
        <p:nvSpPr>
          <p:cNvPr id="17" name="Title 3">
            <a:extLst>
              <a:ext uri="{FF2B5EF4-FFF2-40B4-BE49-F238E27FC236}">
                <a16:creationId xmlns:a16="http://schemas.microsoft.com/office/drawing/2014/main" id="{B9A92E22-89E4-F048-9CAB-780B58D839CB}"/>
              </a:ext>
            </a:extLst>
          </p:cNvPr>
          <p:cNvSpPr>
            <a:spLocks noGrp="1"/>
          </p:cNvSpPr>
          <p:nvPr>
            <p:ph type="title"/>
          </p:nvPr>
        </p:nvSpPr>
        <p:spPr>
          <a:xfrm>
            <a:off x="0" y="29697"/>
            <a:ext cx="9144000" cy="857250"/>
          </a:xfrm>
        </p:spPr>
        <p:txBody>
          <a:bodyPr>
            <a:noAutofit/>
          </a:bodyPr>
          <a:lstStyle/>
          <a:p>
            <a:pPr algn="ctr"/>
            <a:r>
              <a:rPr lang="en-US" sz="4200" b="1" dirty="0">
                <a:solidFill>
                  <a:schemeClr val="bg1"/>
                </a:solidFill>
              </a:rPr>
              <a:t>ACID 101</a:t>
            </a:r>
          </a:p>
        </p:txBody>
      </p:sp>
      <p:pic>
        <p:nvPicPr>
          <p:cNvPr id="2" name="Picture 1">
            <a:extLst>
              <a:ext uri="{FF2B5EF4-FFF2-40B4-BE49-F238E27FC236}">
                <a16:creationId xmlns:a16="http://schemas.microsoft.com/office/drawing/2014/main" id="{15D4532E-91A5-D041-A10A-9F721A7650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060" y="916643"/>
            <a:ext cx="6877879" cy="3868807"/>
          </a:xfrm>
          <a:prstGeom prst="rect">
            <a:avLst/>
          </a:prstGeom>
        </p:spPr>
      </p:pic>
    </p:spTree>
    <p:extLst>
      <p:ext uri="{BB962C8B-B14F-4D97-AF65-F5344CB8AC3E}">
        <p14:creationId xmlns:p14="http://schemas.microsoft.com/office/powerpoint/2010/main" val="194389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B26292-EAFD-E44A-BE61-9576C8CBDE67}"/>
              </a:ext>
            </a:extLst>
          </p:cNvPr>
          <p:cNvSpPr/>
          <p:nvPr/>
        </p:nvSpPr>
        <p:spPr>
          <a:xfrm>
            <a:off x="0" y="1"/>
            <a:ext cx="9144000" cy="857250"/>
          </a:xfrm>
          <a:prstGeom prst="rect">
            <a:avLst/>
          </a:prstGeom>
          <a:solidFill>
            <a:srgbClr val="FFC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urme Geometric Sans 4" panose="020B0500020000000000" pitchFamily="34" charset="77"/>
            </a:endParaRPr>
          </a:p>
        </p:txBody>
      </p:sp>
      <p:sp>
        <p:nvSpPr>
          <p:cNvPr id="17" name="Title 3">
            <a:extLst>
              <a:ext uri="{FF2B5EF4-FFF2-40B4-BE49-F238E27FC236}">
                <a16:creationId xmlns:a16="http://schemas.microsoft.com/office/drawing/2014/main" id="{B9A92E22-89E4-F048-9CAB-780B58D839CB}"/>
              </a:ext>
            </a:extLst>
          </p:cNvPr>
          <p:cNvSpPr>
            <a:spLocks noGrp="1"/>
          </p:cNvSpPr>
          <p:nvPr>
            <p:ph type="title"/>
          </p:nvPr>
        </p:nvSpPr>
        <p:spPr>
          <a:xfrm>
            <a:off x="0" y="29697"/>
            <a:ext cx="9144000" cy="857250"/>
          </a:xfrm>
        </p:spPr>
        <p:txBody>
          <a:bodyPr>
            <a:noAutofit/>
          </a:bodyPr>
          <a:lstStyle/>
          <a:p>
            <a:pPr algn="ctr"/>
            <a:r>
              <a:rPr lang="en-US" sz="4200" b="1" dirty="0">
                <a:solidFill>
                  <a:schemeClr val="bg1"/>
                </a:solidFill>
              </a:rPr>
              <a:t>ACID 101</a:t>
            </a:r>
          </a:p>
        </p:txBody>
      </p:sp>
      <p:pic>
        <p:nvPicPr>
          <p:cNvPr id="5" name="Picture 4" descr="A drawing of a cartoon character&#10;&#10;Description automatically generated">
            <a:extLst>
              <a:ext uri="{FF2B5EF4-FFF2-40B4-BE49-F238E27FC236}">
                <a16:creationId xmlns:a16="http://schemas.microsoft.com/office/drawing/2014/main" id="{4A5884B3-3ADA-BC4C-A36E-843E185540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6068" y="1210231"/>
            <a:ext cx="1377783" cy="3281630"/>
          </a:xfrm>
          <a:prstGeom prst="rect">
            <a:avLst/>
          </a:prstGeom>
        </p:spPr>
      </p:pic>
      <p:sp>
        <p:nvSpPr>
          <p:cNvPr id="6" name="Text Placeholder 2">
            <a:extLst>
              <a:ext uri="{FF2B5EF4-FFF2-40B4-BE49-F238E27FC236}">
                <a16:creationId xmlns:a16="http://schemas.microsoft.com/office/drawing/2014/main" id="{9EF4530F-82F4-4B47-A0F3-F5D22593C912}"/>
              </a:ext>
            </a:extLst>
          </p:cNvPr>
          <p:cNvSpPr txBox="1">
            <a:spLocks/>
          </p:cNvSpPr>
          <p:nvPr/>
        </p:nvSpPr>
        <p:spPr bwMode="auto">
          <a:xfrm>
            <a:off x="4042612" y="1657503"/>
            <a:ext cx="4796587" cy="91424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HurmeGeometricSans4 Regular" charset="0"/>
                <a:ea typeface="ＭＳ Ｐゴシック" charset="0"/>
                <a:cs typeface="HurmeGeometricSans4 Regular"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900" kern="1200">
                <a:solidFill>
                  <a:srgbClr val="6A5C4B"/>
                </a:solidFill>
                <a:latin typeface="HurmeGeometricSans4 Regular" charset="0"/>
                <a:ea typeface="ＭＳ Ｐゴシック" charset="0"/>
                <a:cs typeface="HurmeGeometricSans4 Regular"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900" kern="1200">
                <a:solidFill>
                  <a:srgbClr val="6A5C4B"/>
                </a:solidFill>
                <a:latin typeface="HurmeGeometricSans4 Regular" charset="0"/>
                <a:ea typeface="ＭＳ Ｐゴシック" charset="0"/>
                <a:cs typeface="HurmeGeometricSans4 Regular"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900" kern="1200">
                <a:solidFill>
                  <a:srgbClr val="6A5C4B"/>
                </a:solidFill>
                <a:latin typeface="HurmeGeometricSans4 Regular" charset="0"/>
                <a:ea typeface="ＭＳ Ｐゴシック" charset="0"/>
                <a:cs typeface="HurmeGeometricSans4 Regular"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900" kern="1200">
                <a:solidFill>
                  <a:srgbClr val="6A5C4B"/>
                </a:solidFill>
                <a:latin typeface="HurmeGeometricSans4 Regular" charset="0"/>
                <a:ea typeface="ＭＳ Ｐゴシック" charset="0"/>
                <a:cs typeface="HurmeGeometricSans4 Regular"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a:latin typeface="Hurme Geometric Sans 4" panose="020B0500020000000000" pitchFamily="34" charset="77"/>
              </a:rPr>
              <a:t>Honey has a pH of 3.9</a:t>
            </a:r>
          </a:p>
          <a:p>
            <a:pPr marL="0" indent="0">
              <a:buNone/>
            </a:pPr>
            <a:r>
              <a:rPr lang="en-US" sz="1800" dirty="0"/>
              <a:t>The acid content in honey account for less than 0.5 percent of the solids, but its contribution to flavor is immeasurable.</a:t>
            </a:r>
          </a:p>
          <a:p>
            <a:pPr marL="0" indent="0">
              <a:buNone/>
            </a:pPr>
            <a:endParaRPr lang="en-US" sz="1800" dirty="0"/>
          </a:p>
          <a:p>
            <a:pPr marL="0" indent="0">
              <a:buNone/>
            </a:pPr>
            <a:r>
              <a:rPr lang="en-US" sz="1800" dirty="0"/>
              <a:t>The acidity also is partly responsible for the stability of honey against microorganisms. </a:t>
            </a:r>
          </a:p>
          <a:p>
            <a:pPr marL="0" indent="0">
              <a:buFont typeface="Arial" charset="0"/>
              <a:buNone/>
            </a:pPr>
            <a:endParaRPr lang="en-US" sz="1800" dirty="0">
              <a:latin typeface="Hurme Geometric Sans 4" panose="020B0500020000000000" pitchFamily="34" charset="77"/>
            </a:endParaRPr>
          </a:p>
        </p:txBody>
      </p:sp>
    </p:spTree>
    <p:extLst>
      <p:ext uri="{BB962C8B-B14F-4D97-AF65-F5344CB8AC3E}">
        <p14:creationId xmlns:p14="http://schemas.microsoft.com/office/powerpoint/2010/main" val="136924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Gluconic Acid</a:t>
            </a:r>
          </a:p>
        </p:txBody>
      </p:sp>
      <p:sp>
        <p:nvSpPr>
          <p:cNvPr id="6" name="Text Placeholder 2">
            <a:extLst>
              <a:ext uri="{FF2B5EF4-FFF2-40B4-BE49-F238E27FC236}">
                <a16:creationId xmlns:a16="http://schemas.microsoft.com/office/drawing/2014/main" id="{E8740448-EFDA-0C46-AB11-F2F9B051F392}"/>
              </a:ext>
            </a:extLst>
          </p:cNvPr>
          <p:cNvSpPr txBox="1">
            <a:spLocks/>
          </p:cNvSpPr>
          <p:nvPr/>
        </p:nvSpPr>
        <p:spPr bwMode="auto">
          <a:xfrm>
            <a:off x="457200" y="1274184"/>
            <a:ext cx="6002428" cy="3032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HurmeGeometricSans4 Regular" charset="0"/>
                <a:ea typeface="ＭＳ Ｐゴシック" charset="0"/>
                <a:cs typeface="HurmeGeometricSans4 Regular"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900" kern="1200">
                <a:solidFill>
                  <a:srgbClr val="6A5C4B"/>
                </a:solidFill>
                <a:latin typeface="HurmeGeometricSans4 Regular" charset="0"/>
                <a:ea typeface="ＭＳ Ｐゴシック" charset="0"/>
                <a:cs typeface="HurmeGeometricSans4 Regular"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900" kern="1200">
                <a:solidFill>
                  <a:srgbClr val="6A5C4B"/>
                </a:solidFill>
                <a:latin typeface="HurmeGeometricSans4 Regular" charset="0"/>
                <a:ea typeface="ＭＳ Ｐゴシック" charset="0"/>
                <a:cs typeface="HurmeGeometricSans4 Regular"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900" kern="1200">
                <a:solidFill>
                  <a:srgbClr val="6A5C4B"/>
                </a:solidFill>
                <a:latin typeface="HurmeGeometricSans4 Regular" charset="0"/>
                <a:ea typeface="ＭＳ Ｐゴシック" charset="0"/>
                <a:cs typeface="HurmeGeometricSans4 Regular"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900" kern="1200">
                <a:solidFill>
                  <a:srgbClr val="6A5C4B"/>
                </a:solidFill>
                <a:latin typeface="HurmeGeometricSans4 Regular" charset="0"/>
                <a:ea typeface="ＭＳ Ｐゴシック" charset="0"/>
                <a:cs typeface="HurmeGeometricSans4 Regular"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spcBef>
                <a:spcPts val="0"/>
              </a:spcBef>
              <a:buNone/>
            </a:pPr>
            <a:r>
              <a:rPr lang="en-US" sz="1600" u="none" strike="noStrike" dirty="0">
                <a:solidFill>
                  <a:srgbClr val="374151"/>
                </a:solidFill>
                <a:effectLst/>
                <a:latin typeface="Hurme Geometric Sans 4" panose="020B0500020000000000" pitchFamily="34" charset="77"/>
                <a:cs typeface="Arial" panose="020B0604020202020204" pitchFamily="34" charset="0"/>
              </a:rPr>
              <a:t>Makes other flavors taste more vibrant. </a:t>
            </a:r>
          </a:p>
          <a:p>
            <a:pPr marL="0" indent="0" algn="l">
              <a:spcBef>
                <a:spcPts val="0"/>
              </a:spcBef>
              <a:buNone/>
            </a:pPr>
            <a:endParaRPr lang="en-US" sz="1600" u="none" strike="noStrike" dirty="0">
              <a:solidFill>
                <a:srgbClr val="374151"/>
              </a:solidFill>
              <a:effectLst/>
              <a:latin typeface="Hurme Geometric Sans 4" panose="020B0500020000000000" pitchFamily="34" charset="77"/>
              <a:cs typeface="Arial" panose="020B0604020202020204" pitchFamily="34" charset="0"/>
            </a:endParaRPr>
          </a:p>
          <a:p>
            <a:pPr marL="0" indent="0" algn="l">
              <a:spcBef>
                <a:spcPts val="0"/>
              </a:spcBef>
              <a:buNone/>
            </a:pPr>
            <a:r>
              <a:rPr lang="en-US" sz="1600" u="none" strike="noStrike" dirty="0">
                <a:solidFill>
                  <a:srgbClr val="374151"/>
                </a:solidFill>
                <a:effectLst/>
                <a:latin typeface="Hurme Geometric Sans 4" panose="020B0500020000000000" pitchFamily="34" charset="77"/>
                <a:cs typeface="Arial" panose="020B0604020202020204" pitchFamily="34" charset="0"/>
              </a:rPr>
              <a:t>The acidity of gluconic acid enhances the perception of sweetness in foods, which makes them more enjoyable!</a:t>
            </a:r>
          </a:p>
          <a:p>
            <a:pPr marL="0" indent="0" algn="l">
              <a:spcBef>
                <a:spcPts val="0"/>
              </a:spcBef>
              <a:buNone/>
            </a:pPr>
            <a:endParaRPr lang="en-US" sz="1600" u="none" strike="noStrike" dirty="0">
              <a:solidFill>
                <a:srgbClr val="374151"/>
              </a:solidFill>
              <a:effectLst/>
              <a:latin typeface="Hurme Geometric Sans 4" panose="020B0500020000000000" pitchFamily="34" charset="77"/>
              <a:cs typeface="Arial" panose="020B0604020202020204" pitchFamily="34" charset="0"/>
            </a:endParaRPr>
          </a:p>
          <a:p>
            <a:pPr marL="0" indent="0" algn="l">
              <a:spcBef>
                <a:spcPts val="0"/>
              </a:spcBef>
              <a:buNone/>
            </a:pPr>
            <a:r>
              <a:rPr lang="en-US" sz="1600" u="none" strike="noStrike" dirty="0">
                <a:solidFill>
                  <a:srgbClr val="374151"/>
                </a:solidFill>
                <a:effectLst/>
                <a:latin typeface="Hurme Geometric Sans 4" panose="020B0500020000000000" pitchFamily="34" charset="77"/>
                <a:cs typeface="Arial" panose="020B0604020202020204" pitchFamily="34" charset="0"/>
              </a:rPr>
              <a:t>Acts as a flavor enhancer by improving the stability and shelf life of certain products.</a:t>
            </a:r>
          </a:p>
          <a:p>
            <a:pPr marL="0" indent="0" algn="l">
              <a:spcBef>
                <a:spcPts val="0"/>
              </a:spcBef>
              <a:buNone/>
            </a:pPr>
            <a:endParaRPr lang="en-US" sz="1600" u="none" strike="noStrike" dirty="0">
              <a:solidFill>
                <a:srgbClr val="374151"/>
              </a:solidFill>
              <a:effectLst/>
              <a:latin typeface="Hurme Geometric Sans 4" panose="020B0500020000000000" pitchFamily="34" charset="77"/>
              <a:cs typeface="Arial" panose="020B0604020202020204" pitchFamily="34" charset="0"/>
            </a:endParaRPr>
          </a:p>
          <a:p>
            <a:pPr marL="0" indent="0" algn="l">
              <a:spcBef>
                <a:spcPts val="0"/>
              </a:spcBef>
              <a:buNone/>
            </a:pPr>
            <a:r>
              <a:rPr lang="en-US" sz="1600" u="none" strike="noStrike" dirty="0">
                <a:solidFill>
                  <a:srgbClr val="374151"/>
                </a:solidFill>
                <a:effectLst/>
                <a:latin typeface="Hurme Geometric Sans 4" panose="020B0500020000000000" pitchFamily="34" charset="77"/>
                <a:cs typeface="Arial" panose="020B0604020202020204" pitchFamily="34" charset="0"/>
              </a:rPr>
              <a:t>Used in combination with other acids and flavor enhancers to create complex flavor profiles in food and beverages. </a:t>
            </a:r>
          </a:p>
          <a:p>
            <a:pPr marL="0" indent="0">
              <a:spcBef>
                <a:spcPts val="0"/>
              </a:spcBef>
              <a:buNone/>
            </a:pPr>
            <a:endParaRPr lang="en-US" sz="1600" dirty="0">
              <a:solidFill>
                <a:srgbClr val="374151"/>
              </a:solidFill>
              <a:latin typeface="Hurme Geometric Sans 4" panose="020B0500020000000000" pitchFamily="34" charset="77"/>
              <a:cs typeface="Arial" panose="020B0604020202020204" pitchFamily="34" charset="0"/>
            </a:endParaRPr>
          </a:p>
          <a:p>
            <a:pPr marL="0" indent="0">
              <a:spcBef>
                <a:spcPts val="0"/>
              </a:spcBef>
              <a:buNone/>
            </a:pPr>
            <a:r>
              <a:rPr lang="en-US" sz="1600" dirty="0">
                <a:solidFill>
                  <a:srgbClr val="374151"/>
                </a:solidFill>
                <a:latin typeface="Hurme Geometric Sans 4" panose="020B0500020000000000" pitchFamily="34" charset="77"/>
                <a:cs typeface="Arial" panose="020B0604020202020204" pitchFamily="34" charset="0"/>
              </a:rPr>
              <a:t>Naturally produced in sourdough breads and other f</a:t>
            </a:r>
            <a:r>
              <a:rPr lang="en-US" sz="1600" u="none" strike="noStrike" dirty="0">
                <a:solidFill>
                  <a:srgbClr val="374151"/>
                </a:solidFill>
                <a:effectLst/>
                <a:latin typeface="Hurme Geometric Sans 4" panose="020B0500020000000000" pitchFamily="34" charset="77"/>
                <a:cs typeface="Arial" panose="020B0604020202020204" pitchFamily="34" charset="0"/>
              </a:rPr>
              <a:t>ermented foods like kefir and yogurt.</a:t>
            </a:r>
          </a:p>
        </p:txBody>
      </p:sp>
      <p:sp>
        <p:nvSpPr>
          <p:cNvPr id="7" name="Rectangle 6">
            <a:extLst>
              <a:ext uri="{FF2B5EF4-FFF2-40B4-BE49-F238E27FC236}">
                <a16:creationId xmlns:a16="http://schemas.microsoft.com/office/drawing/2014/main" id="{170155B7-733D-1A4C-8E3F-C763BFADE745}"/>
              </a:ext>
            </a:extLst>
          </p:cNvPr>
          <p:cNvSpPr/>
          <p:nvPr/>
        </p:nvSpPr>
        <p:spPr>
          <a:xfrm>
            <a:off x="6647290" y="0"/>
            <a:ext cx="2496710" cy="5143500"/>
          </a:xfrm>
          <a:prstGeom prst="rect">
            <a:avLst/>
          </a:prstGeom>
          <a:solidFill>
            <a:srgbClr val="FFC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 Placeholder 2">
            <a:extLst>
              <a:ext uri="{FF2B5EF4-FFF2-40B4-BE49-F238E27FC236}">
                <a16:creationId xmlns:a16="http://schemas.microsoft.com/office/drawing/2014/main" id="{80A4730F-0ED5-9342-838C-5EBEBE5B14CF}"/>
              </a:ext>
            </a:extLst>
          </p:cNvPr>
          <p:cNvSpPr>
            <a:spLocks noGrp="1"/>
          </p:cNvSpPr>
          <p:nvPr>
            <p:ph type="body" sz="quarter" idx="10"/>
          </p:nvPr>
        </p:nvSpPr>
        <p:spPr>
          <a:xfrm>
            <a:off x="6827526" y="647695"/>
            <a:ext cx="2088008" cy="4339994"/>
          </a:xfrm>
        </p:spPr>
        <p:txBody>
          <a:bodyPr/>
          <a:lstStyle/>
          <a:p>
            <a:pPr marL="0" indent="0">
              <a:spcBef>
                <a:spcPts val="0"/>
              </a:spcBef>
              <a:buNone/>
            </a:pPr>
            <a:r>
              <a:rPr lang="en-US" sz="2400" dirty="0"/>
              <a:t>From IPAs </a:t>
            </a:r>
            <a:br>
              <a:rPr lang="en-US" sz="2400" dirty="0"/>
            </a:br>
            <a:r>
              <a:rPr lang="en-US" sz="2400" dirty="0"/>
              <a:t>to Salad Dressings</a:t>
            </a:r>
          </a:p>
          <a:p>
            <a:pPr marL="0" indent="0">
              <a:spcBef>
                <a:spcPts val="0"/>
              </a:spcBef>
              <a:buNone/>
            </a:pPr>
            <a:r>
              <a:rPr lang="en-US" sz="1600" dirty="0"/>
              <a:t>Flavor-enhancing acid that complements spices, herbs and hops.</a:t>
            </a:r>
          </a:p>
          <a:p>
            <a:pPr marL="0" indent="0">
              <a:spcBef>
                <a:spcPts val="0"/>
              </a:spcBef>
              <a:buNone/>
            </a:pPr>
            <a:endParaRPr lang="en-US" sz="1400" dirty="0"/>
          </a:p>
          <a:p>
            <a:pPr marL="0" indent="0">
              <a:spcBef>
                <a:spcPts val="0"/>
              </a:spcBef>
              <a:buNone/>
            </a:pPr>
            <a:endParaRPr lang="en-US" sz="1600" dirty="0"/>
          </a:p>
        </p:txBody>
      </p:sp>
      <p:pic>
        <p:nvPicPr>
          <p:cNvPr id="2" name="Picture 1">
            <a:extLst>
              <a:ext uri="{FF2B5EF4-FFF2-40B4-BE49-F238E27FC236}">
                <a16:creationId xmlns:a16="http://schemas.microsoft.com/office/drawing/2014/main" id="{0904424A-582A-574E-A092-C609757AC9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7526" y="2931938"/>
            <a:ext cx="1027506" cy="1437774"/>
          </a:xfrm>
          <a:prstGeom prst="rect">
            <a:avLst/>
          </a:prstGeom>
        </p:spPr>
      </p:pic>
      <p:pic>
        <p:nvPicPr>
          <p:cNvPr id="3" name="Picture 2">
            <a:extLst>
              <a:ext uri="{FF2B5EF4-FFF2-40B4-BE49-F238E27FC236}">
                <a16:creationId xmlns:a16="http://schemas.microsoft.com/office/drawing/2014/main" id="{A8916308-275D-0B4F-86E3-65ECA0FF82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2694" y="2931938"/>
            <a:ext cx="979483" cy="1437774"/>
          </a:xfrm>
          <a:prstGeom prst="rect">
            <a:avLst/>
          </a:prstGeom>
        </p:spPr>
      </p:pic>
    </p:spTree>
    <p:extLst>
      <p:ext uri="{BB962C8B-B14F-4D97-AF65-F5344CB8AC3E}">
        <p14:creationId xmlns:p14="http://schemas.microsoft.com/office/powerpoint/2010/main" val="102023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29" y="0"/>
            <a:ext cx="8258677" cy="5143500"/>
          </a:xfrm>
        </p:spPr>
        <p:txBody>
          <a:bodyPr/>
          <a:lstStyle/>
          <a:p>
            <a:pPr>
              <a:lnSpc>
                <a:spcPct val="100000"/>
              </a:lnSpc>
            </a:pPr>
            <a:r>
              <a:rPr lang="en-US" sz="8000" dirty="0"/>
              <a:t>moisture retention</a:t>
            </a:r>
          </a:p>
        </p:txBody>
      </p:sp>
    </p:spTree>
    <p:extLst>
      <p:ext uri="{BB962C8B-B14F-4D97-AF65-F5344CB8AC3E}">
        <p14:creationId xmlns:p14="http://schemas.microsoft.com/office/powerpoint/2010/main" val="344397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1541081"/>
            <a:ext cx="8206154" cy="2462213"/>
          </a:xfrm>
          <a:prstGeom prst="rect">
            <a:avLst/>
          </a:prstGeom>
          <a:noFill/>
        </p:spPr>
        <p:txBody>
          <a:bodyPr wrap="square" rtlCol="0">
            <a:spAutoFit/>
          </a:bodyPr>
          <a:lstStyle/>
          <a:p>
            <a:r>
              <a:rPr lang="en-US" sz="2200" b="1" dirty="0">
                <a:latin typeface="Hurme Geometric Sans 4" panose="020B0500020000000000" pitchFamily="34" charset="77"/>
                <a:ea typeface="Hurme Geometric Sans 4" charset="0"/>
                <a:cs typeface="Hurme Geometric Sans 4" charset="0"/>
              </a:rPr>
              <a:t>Honey is a humectant. </a:t>
            </a:r>
            <a:r>
              <a:rPr lang="en-US" sz="2200" dirty="0">
                <a:latin typeface="Hurme Geometric Sans 4" panose="020B0500020000000000" pitchFamily="34" charset="77"/>
                <a:ea typeface="Hurme Geometric Sans 4" charset="0"/>
                <a:cs typeface="Hurme Geometric Sans 4" charset="0"/>
              </a:rPr>
              <a:t>A hygroscopic substance that prevents moisture transfer. By design, it does not give up water easily and, in fact, collects moisture from the atmosphere.</a:t>
            </a:r>
          </a:p>
          <a:p>
            <a:endParaRPr lang="en-US" sz="2200" dirty="0">
              <a:latin typeface="Hurme Geometric Sans 4" panose="020B0500020000000000" pitchFamily="34" charset="77"/>
              <a:ea typeface="Hurme Geometric Sans 4" charset="0"/>
              <a:cs typeface="Hurme Geometric Sans 4" charset="0"/>
            </a:endParaRPr>
          </a:p>
          <a:p>
            <a:r>
              <a:rPr lang="en-US" sz="2200" dirty="0">
                <a:latin typeface="Hurme Geometric Sans 4" panose="020B0500020000000000" pitchFamily="34" charset="77"/>
                <a:ea typeface="Hurme Geometric Sans 4" charset="0"/>
                <a:cs typeface="Hurme Geometric Sans 4" charset="0"/>
              </a:rPr>
              <a:t>This is a significant advantage over the use of dry sweeteners, especially in bakery foods.</a:t>
            </a:r>
          </a:p>
        </p:txBody>
      </p:sp>
      <p:sp>
        <p:nvSpPr>
          <p:cNvPr id="6" name="Title 3">
            <a:extLst>
              <a:ext uri="{FF2B5EF4-FFF2-40B4-BE49-F238E27FC236}">
                <a16:creationId xmlns:a16="http://schemas.microsoft.com/office/drawing/2014/main" id="{CF20AF1C-6756-2A41-BF25-4394E680385F}"/>
              </a:ext>
            </a:extLst>
          </p:cNvPr>
          <p:cNvSpPr txBox="1">
            <a:spLocks/>
          </p:cNvSpPr>
          <p:nvPr/>
        </p:nvSpPr>
        <p:spPr bwMode="auto">
          <a:xfrm>
            <a:off x="342900" y="1026169"/>
            <a:ext cx="8311662" cy="58458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3200" b="1" dirty="0">
                <a:latin typeface="Hurme Geometric Sans 4" panose="020B0500020000000000" pitchFamily="34" charset="77"/>
              </a:rPr>
              <a:t>Honey keeps foods moist</a:t>
            </a:r>
          </a:p>
        </p:txBody>
      </p:sp>
    </p:spTree>
    <p:extLst>
      <p:ext uri="{BB962C8B-B14F-4D97-AF65-F5344CB8AC3E}">
        <p14:creationId xmlns:p14="http://schemas.microsoft.com/office/powerpoint/2010/main" val="327656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29" y="0"/>
            <a:ext cx="8258677" cy="5143500"/>
          </a:xfrm>
        </p:spPr>
        <p:txBody>
          <a:bodyPr/>
          <a:lstStyle/>
          <a:p>
            <a:pPr>
              <a:lnSpc>
                <a:spcPct val="100000"/>
              </a:lnSpc>
            </a:pPr>
            <a:r>
              <a:rPr lang="en-US" sz="8000" dirty="0"/>
              <a:t>mold inhibition</a:t>
            </a:r>
          </a:p>
        </p:txBody>
      </p:sp>
    </p:spTree>
    <p:extLst>
      <p:ext uri="{BB962C8B-B14F-4D97-AF65-F5344CB8AC3E}">
        <p14:creationId xmlns:p14="http://schemas.microsoft.com/office/powerpoint/2010/main" val="75960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F20AF1C-6756-2A41-BF25-4394E680385F}"/>
              </a:ext>
            </a:extLst>
          </p:cNvPr>
          <p:cNvSpPr txBox="1">
            <a:spLocks/>
          </p:cNvSpPr>
          <p:nvPr/>
        </p:nvSpPr>
        <p:spPr bwMode="auto">
          <a:xfrm>
            <a:off x="342900" y="660499"/>
            <a:ext cx="5375468" cy="60802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3200" b="1" dirty="0">
                <a:latin typeface="Hurme Geometric Sans 4" panose="020B0500020000000000" pitchFamily="34" charset="77"/>
              </a:rPr>
              <a:t>Honey inhibits mold growth</a:t>
            </a:r>
          </a:p>
        </p:txBody>
      </p:sp>
      <p:sp>
        <p:nvSpPr>
          <p:cNvPr id="4" name="TextBox 3">
            <a:extLst>
              <a:ext uri="{FF2B5EF4-FFF2-40B4-BE49-F238E27FC236}">
                <a16:creationId xmlns:a16="http://schemas.microsoft.com/office/drawing/2014/main" id="{62279473-B010-1D46-A76C-8E99C86F69ED}"/>
              </a:ext>
            </a:extLst>
          </p:cNvPr>
          <p:cNvSpPr txBox="1"/>
          <p:nvPr/>
        </p:nvSpPr>
        <p:spPr>
          <a:xfrm>
            <a:off x="342900" y="1343680"/>
            <a:ext cx="4962268" cy="3139321"/>
          </a:xfrm>
          <a:prstGeom prst="rect">
            <a:avLst/>
          </a:prstGeom>
          <a:noFill/>
        </p:spPr>
        <p:txBody>
          <a:bodyPr wrap="square" rtlCol="0">
            <a:spAutoFit/>
          </a:bodyPr>
          <a:lstStyle/>
          <a:p>
            <a:pPr marL="457200" indent="-457200">
              <a:buFont typeface="Arial" panose="020B0604020202020204" pitchFamily="34" charset="0"/>
              <a:buChar char="•"/>
            </a:pPr>
            <a:r>
              <a:rPr lang="en-US" sz="2200" dirty="0">
                <a:latin typeface="Hurme Geometric Sans 4" panose="020B0500020000000000" pitchFamily="34" charset="77"/>
                <a:ea typeface="Hurme Geometric Sans 4" charset="0"/>
                <a:cs typeface="Hurme Geometric Sans 4" charset="0"/>
              </a:rPr>
              <a:t>Honey’s low pH and hydrogen peroxide component inhibits numerous strains of bacteria growth. </a:t>
            </a:r>
          </a:p>
          <a:p>
            <a:pPr marL="457200" indent="-457200">
              <a:buFont typeface="Arial" panose="020B0604020202020204" pitchFamily="34" charset="0"/>
              <a:buChar char="•"/>
            </a:pPr>
            <a:endParaRPr lang="en-US" sz="2200" dirty="0">
              <a:latin typeface="Hurme Geometric Sans 4" panose="020B0500020000000000" pitchFamily="34" charset="77"/>
              <a:ea typeface="Hurme Geometric Sans 4" charset="0"/>
              <a:cs typeface="Hurme Geometric Sans 4" charset="0"/>
            </a:endParaRPr>
          </a:p>
          <a:p>
            <a:pPr marL="457200" indent="-457200">
              <a:buFont typeface="Arial" panose="020B0604020202020204" pitchFamily="34" charset="0"/>
              <a:buChar char="•"/>
            </a:pPr>
            <a:r>
              <a:rPr lang="en-US" sz="2200" dirty="0">
                <a:latin typeface="Hurme Geometric Sans 4" panose="020B0500020000000000" pitchFamily="34" charset="77"/>
                <a:ea typeface="Hurme Geometric Sans 4" charset="0"/>
                <a:cs typeface="Hurme Geometric Sans 4" charset="0"/>
              </a:rPr>
              <a:t>Honey has a high concentration of sugars, which reduces water activity (0.55) and the growth of bacteria.</a:t>
            </a:r>
          </a:p>
        </p:txBody>
      </p:sp>
      <p:pic>
        <p:nvPicPr>
          <p:cNvPr id="5" name="Picture 4">
            <a:extLst>
              <a:ext uri="{FF2B5EF4-FFF2-40B4-BE49-F238E27FC236}">
                <a16:creationId xmlns:a16="http://schemas.microsoft.com/office/drawing/2014/main" id="{0D9F477E-CF4C-5148-933A-E37D4AB1D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8368" y="0"/>
            <a:ext cx="3425632" cy="5143500"/>
          </a:xfrm>
          <a:prstGeom prst="rect">
            <a:avLst/>
          </a:prstGeom>
        </p:spPr>
      </p:pic>
    </p:spTree>
    <p:extLst>
      <p:ext uri="{BB962C8B-B14F-4D97-AF65-F5344CB8AC3E}">
        <p14:creationId xmlns:p14="http://schemas.microsoft.com/office/powerpoint/2010/main" val="3796875994"/>
      </p:ext>
    </p:extLst>
  </p:cSld>
  <p:clrMapOvr>
    <a:masterClrMapping/>
  </p:clrMapOvr>
</p:sld>
</file>

<file path=ppt/theme/theme1.xml><?xml version="1.0" encoding="utf-8"?>
<a:theme xmlns:a="http://schemas.openxmlformats.org/drawingml/2006/main" name="SRG_Cherry_Template_R1">
  <a:themeElements>
    <a:clrScheme name="Custom 3">
      <a:dk1>
        <a:srgbClr val="FFFFFF"/>
      </a:dk1>
      <a:lt1>
        <a:srgbClr val="543C2E"/>
      </a:lt1>
      <a:dk2>
        <a:srgbClr val="FFFFFF"/>
      </a:dk2>
      <a:lt2>
        <a:srgbClr val="A7A9AC"/>
      </a:lt2>
      <a:accent1>
        <a:srgbClr val="FFFFFF"/>
      </a:accent1>
      <a:accent2>
        <a:srgbClr val="FFC22E"/>
      </a:accent2>
      <a:accent3>
        <a:srgbClr val="933750"/>
      </a:accent3>
      <a:accent4>
        <a:srgbClr val="E97724"/>
      </a:accent4>
      <a:accent5>
        <a:srgbClr val="AF4561"/>
      </a:accent5>
      <a:accent6>
        <a:srgbClr val="62BB46"/>
      </a:accent6>
      <a:hlink>
        <a:srgbClr val="543C2E"/>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RG_TEMP_WIDESCREEN_8_2012">
  <a:themeElements>
    <a:clrScheme name="SRG Brand 2014">
      <a:dk1>
        <a:srgbClr val="FFFFFF"/>
      </a:dk1>
      <a:lt1>
        <a:srgbClr val="5C4F47"/>
      </a:lt1>
      <a:dk2>
        <a:srgbClr val="FFFFFF"/>
      </a:dk2>
      <a:lt2>
        <a:srgbClr val="A7A9AC"/>
      </a:lt2>
      <a:accent1>
        <a:srgbClr val="FFFFFF"/>
      </a:accent1>
      <a:accent2>
        <a:srgbClr val="A8B307"/>
      </a:accent2>
      <a:accent3>
        <a:srgbClr val="CB2A1A"/>
      </a:accent3>
      <a:accent4>
        <a:srgbClr val="730050"/>
      </a:accent4>
      <a:accent5>
        <a:srgbClr val="3585A5"/>
      </a:accent5>
      <a:accent6>
        <a:srgbClr val="0D6740"/>
      </a:accent6>
      <a:hlink>
        <a:srgbClr val="000000"/>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SRG_TEMP_WIDESCREEN_8_2012">
  <a:themeElements>
    <a:clrScheme name="Custom 2">
      <a:dk1>
        <a:srgbClr val="FFFFFF"/>
      </a:dk1>
      <a:lt1>
        <a:srgbClr val="6A5C4B"/>
      </a:lt1>
      <a:dk2>
        <a:srgbClr val="FFFFFF"/>
      </a:dk2>
      <a:lt2>
        <a:srgbClr val="7BA359"/>
      </a:lt2>
      <a:accent1>
        <a:srgbClr val="A9D781"/>
      </a:accent1>
      <a:accent2>
        <a:srgbClr val="3766B0"/>
      </a:accent2>
      <a:accent3>
        <a:srgbClr val="E7CF00"/>
      </a:accent3>
      <a:accent4>
        <a:srgbClr val="EF7727"/>
      </a:accent4>
      <a:accent5>
        <a:srgbClr val="DC4915"/>
      </a:accent5>
      <a:accent6>
        <a:srgbClr val="8B0E04"/>
      </a:accent6>
      <a:hlink>
        <a:srgbClr val="5BB7A4"/>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SRG_TEMP_WIDESCREEN_8_2012">
  <a:themeElements>
    <a:clrScheme name="Custom 2">
      <a:dk1>
        <a:srgbClr val="FFFFFF"/>
      </a:dk1>
      <a:lt1>
        <a:srgbClr val="6A5C4B"/>
      </a:lt1>
      <a:dk2>
        <a:srgbClr val="FFFFFF"/>
      </a:dk2>
      <a:lt2>
        <a:srgbClr val="7BA359"/>
      </a:lt2>
      <a:accent1>
        <a:srgbClr val="A9D781"/>
      </a:accent1>
      <a:accent2>
        <a:srgbClr val="3766B0"/>
      </a:accent2>
      <a:accent3>
        <a:srgbClr val="E7CF00"/>
      </a:accent3>
      <a:accent4>
        <a:srgbClr val="EF7727"/>
      </a:accent4>
      <a:accent5>
        <a:srgbClr val="DC4915"/>
      </a:accent5>
      <a:accent6>
        <a:srgbClr val="8B0E04"/>
      </a:accent6>
      <a:hlink>
        <a:srgbClr val="5BB7A4"/>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SRG_TEMP_WIDESCREEN_8_2012">
  <a:themeElements>
    <a:clrScheme name="SRG Brand 2014">
      <a:dk1>
        <a:srgbClr val="FFFFFF"/>
      </a:dk1>
      <a:lt1>
        <a:srgbClr val="5C4F47"/>
      </a:lt1>
      <a:dk2>
        <a:srgbClr val="FFFFFF"/>
      </a:dk2>
      <a:lt2>
        <a:srgbClr val="A7A9AC"/>
      </a:lt2>
      <a:accent1>
        <a:srgbClr val="FFFFFF"/>
      </a:accent1>
      <a:accent2>
        <a:srgbClr val="A8B307"/>
      </a:accent2>
      <a:accent3>
        <a:srgbClr val="CB2A1A"/>
      </a:accent3>
      <a:accent4>
        <a:srgbClr val="730050"/>
      </a:accent4>
      <a:accent5>
        <a:srgbClr val="3585A5"/>
      </a:accent5>
      <a:accent6>
        <a:srgbClr val="0D6740"/>
      </a:accent6>
      <a:hlink>
        <a:srgbClr val="000000"/>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SRG_rorshach_final</Template>
  <TotalTime>9585</TotalTime>
  <Words>623</Words>
  <Application>Microsoft Macintosh PowerPoint</Application>
  <PresentationFormat>On-screen Show (16:9)</PresentationFormat>
  <Paragraphs>65</Paragraphs>
  <Slides>16</Slides>
  <Notes>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16</vt:i4>
      </vt:variant>
    </vt:vector>
  </HeadingPairs>
  <TitlesOfParts>
    <vt:vector size="32" baseType="lpstr">
      <vt:lpstr>Arial</vt:lpstr>
      <vt:lpstr>Calibri</vt:lpstr>
      <vt:lpstr>Gotham Book</vt:lpstr>
      <vt:lpstr>HeartAndSoul</vt:lpstr>
      <vt:lpstr>Hurme Geometric Sans 4</vt:lpstr>
      <vt:lpstr>HurmeGeometricSans4 Light</vt:lpstr>
      <vt:lpstr>HurmeGeometricSans4 Regular</vt:lpstr>
      <vt:lpstr>HurmeGeometricSans4-Light</vt:lpstr>
      <vt:lpstr>HurmeGeometricSans4-SemiBold</vt:lpstr>
      <vt:lpstr>HurmeGeometricSans4-Thin</vt:lpstr>
      <vt:lpstr>Lucida Grande</vt:lpstr>
      <vt:lpstr>SRG_Cherry_Template_R1</vt:lpstr>
      <vt:lpstr>SRG_TEMP_WIDESCREEN_8_2012</vt:lpstr>
      <vt:lpstr>8_SRG_TEMP_WIDESCREEN_8_2012</vt:lpstr>
      <vt:lpstr>10_SRG_TEMP_WIDESCREEN_8_2012</vt:lpstr>
      <vt:lpstr>5_SRG_TEMP_WIDESCREEN_8_2012</vt:lpstr>
      <vt:lpstr>Tech Talk: The Functional Reasons to Use Honey</vt:lpstr>
      <vt:lpstr>acidity</vt:lpstr>
      <vt:lpstr>ACID 101</vt:lpstr>
      <vt:lpstr>ACID 101</vt:lpstr>
      <vt:lpstr>Gluconic Acid</vt:lpstr>
      <vt:lpstr>moisture retention</vt:lpstr>
      <vt:lpstr>PowerPoint Presentation</vt:lpstr>
      <vt:lpstr>mold inhibition</vt:lpstr>
      <vt:lpstr>PowerPoint Presentation</vt:lpstr>
      <vt:lpstr>thickener and binder</vt:lpstr>
      <vt:lpstr>Honey naturally coats, binds and thickens sauces, bakery foods, dairy products and more.</vt:lpstr>
      <vt:lpstr>emulsification</vt:lpstr>
      <vt:lpstr>Honey may eliminate emulsifiers</vt:lpstr>
      <vt:lpstr>masking</vt:lpstr>
      <vt:lpstr>Honey is a great  flavor masker.</vt:lpstr>
      <vt:lpstr>Email questions to keith@honey.com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 AWESOME PRESENTATION  FEBRUARY 2014</dc:title>
  <dc:subject/>
  <dc:creator>David Aragon</dc:creator>
  <cp:keywords/>
  <dc:description/>
  <cp:lastModifiedBy>Keith Seiz</cp:lastModifiedBy>
  <cp:revision>375</cp:revision>
  <cp:lastPrinted>2017-05-05T14:38:04Z</cp:lastPrinted>
  <dcterms:created xsi:type="dcterms:W3CDTF">2015-12-18T03:54:44Z</dcterms:created>
  <dcterms:modified xsi:type="dcterms:W3CDTF">2023-05-23T18:23:12Z</dcterms:modified>
  <cp:category/>
</cp:coreProperties>
</file>